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67" r:id="rId4"/>
    <p:sldId id="268" r:id="rId5"/>
    <p:sldId id="269" r:id="rId6"/>
    <p:sldId id="266" r:id="rId7"/>
    <p:sldId id="258" r:id="rId8"/>
    <p:sldId id="259" r:id="rId9"/>
    <p:sldId id="260" r:id="rId10"/>
    <p:sldId id="261" r:id="rId11"/>
    <p:sldId id="262" r:id="rId12"/>
    <p:sldId id="263" r:id="rId13"/>
    <p:sldId id="264" r:id="rId14"/>
    <p:sldId id="265" r:id="rId15"/>
  </p:sldIdLst>
  <p:sldSz cx="9144000" cy="5143500" type="screen16x9"/>
  <p:notesSz cx="6858000" cy="9144000"/>
  <p:embeddedFontLst>
    <p:embeddedFont>
      <p:font typeface="Anaheim" panose="020B0604020202020204" charset="0"/>
      <p:regular r:id="rId18"/>
    </p:embeddedFont>
    <p:embeddedFont>
      <p:font typeface="Arimo" panose="020B0604020202020204" charset="0"/>
      <p:regular r:id="rId19"/>
      <p:bold r:id="rId20"/>
      <p:italic r:id="rId21"/>
      <p:boldItalic r:id="rId22"/>
    </p:embeddedFont>
    <p:embeddedFont>
      <p:font typeface="Bebas Neue" panose="020F0502020204030204" pitchFamily="34" charset="0"/>
      <p:regular r:id="rId23"/>
    </p:embeddedFont>
    <p:embeddedFont>
      <p:font typeface="Calibri" panose="020F0502020204030204" pitchFamily="34" charset="0"/>
      <p:regular r:id="rId24"/>
      <p:bold r:id="rId25"/>
      <p:italic r:id="rId26"/>
      <p:boldItalic r:id="rId27"/>
    </p:embeddedFont>
    <p:embeddedFont>
      <p:font typeface="Poppins ExtraBold" panose="020B0502040204020203" pitchFamily="2"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jklaCVvtpHUWSNd0ixSQ+jquZ75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11F541-A4B2-ED5A-A1BB-492D0D4F4E6A}" name="Carmen Ocaña Ordóñez" initials="COO" userId="S::cocana@freepikco.onmicrosoft.com::8797eea9-71d2-4559-9885-17450e4007ad" providerId="AD"/>
  <p188:author id="{07DF5676-9B57-8A99-AB6D-A504E5026BD2}" name="cportales@INTRANET.FREEPIKCOMPANY.COM" initials="c" userId="S-1-5-21-179105700-2695781124-4246538168-241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B4A4"/>
    <a:srgbClr val="A7B3B2"/>
    <a:srgbClr val="4C6A78"/>
    <a:srgbClr val="1C343C"/>
    <a:srgbClr val="F0E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DF7B9C-EBDF-46A0-83E7-B09A4955A7FC}">
  <a:tblStyle styleId="{A6DF7B9C-EBDF-46A0-83E7-B09A4955A7F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6357" autoAdjust="0"/>
  </p:normalViewPr>
  <p:slideViewPr>
    <p:cSldViewPr snapToGrid="0">
      <p:cViewPr varScale="1">
        <p:scale>
          <a:sx n="85" d="100"/>
          <a:sy n="85" d="100"/>
        </p:scale>
        <p:origin x="948" y="-132"/>
      </p:cViewPr>
      <p:guideLst/>
    </p:cSldViewPr>
  </p:slideViewPr>
  <p:outlineViewPr>
    <p:cViewPr>
      <p:scale>
        <a:sx n="33" d="100"/>
        <a:sy n="33" d="100"/>
      </p:scale>
      <p:origin x="0" y="-2490"/>
    </p:cViewPr>
  </p:outlineViewPr>
  <p:notesTextViewPr>
    <p:cViewPr>
      <p:scale>
        <a:sx n="3" d="2"/>
        <a:sy n="3" d="2"/>
      </p:scale>
      <p:origin x="0" y="0"/>
    </p:cViewPr>
  </p:notesText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6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64" Type="http://customschemas.google.com/relationships/presentationmetadata" Target="metadata"/><Relationship Id="rId69"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c:v>
                </c:pt>
              </c:strCache>
            </c:strRef>
          </c:tx>
          <c:spPr>
            <a:solidFill>
              <a:schemeClr val="accent1"/>
            </a:solidFill>
            <a:ln>
              <a:noFill/>
            </a:ln>
            <a:effectLst/>
          </c:spPr>
          <c:invertIfNegative val="0"/>
          <c:cat>
            <c:strRef>
              <c:f>Sheet1!$A$2:$A$5</c:f>
              <c:strCache>
                <c:ptCount val="4"/>
                <c:pt idx="0">
                  <c:v>Mars</c:v>
                </c:pt>
                <c:pt idx="1">
                  <c:v>Mercury</c:v>
                </c:pt>
                <c:pt idx="2">
                  <c:v>Venus</c:v>
                </c:pt>
                <c:pt idx="3">
                  <c:v>Jupiter</c:v>
                </c:pt>
              </c:strCache>
            </c:strRef>
          </c:cat>
          <c:val>
            <c:numRef>
              <c:f>Sheet1!$B$2:$B$5</c:f>
              <c:numCache>
                <c:formatCode>General</c:formatCode>
                <c:ptCount val="4"/>
                <c:pt idx="0">
                  <c:v>90</c:v>
                </c:pt>
                <c:pt idx="1">
                  <c:v>60</c:v>
                </c:pt>
                <c:pt idx="2">
                  <c:v>20</c:v>
                </c:pt>
                <c:pt idx="3">
                  <c:v>50</c:v>
                </c:pt>
              </c:numCache>
            </c:numRef>
          </c:val>
          <c:extLst>
            <c:ext xmlns:c16="http://schemas.microsoft.com/office/drawing/2014/chart" uri="{C3380CC4-5D6E-409C-BE32-E72D297353CC}">
              <c16:uniqueId val="{00000000-B6C8-4239-996D-2C79EE8640F6}"/>
            </c:ext>
          </c:extLst>
        </c:ser>
        <c:ser>
          <c:idx val="1"/>
          <c:order val="1"/>
          <c:tx>
            <c:strRef>
              <c:f>Sheet1!$C$1</c:f>
              <c:strCache>
                <c:ptCount val="1"/>
                <c:pt idx="0">
                  <c:v>2</c:v>
                </c:pt>
              </c:strCache>
            </c:strRef>
          </c:tx>
          <c:spPr>
            <a:solidFill>
              <a:schemeClr val="tx2"/>
            </a:solidFill>
            <a:ln>
              <a:noFill/>
            </a:ln>
            <a:effectLst/>
          </c:spPr>
          <c:invertIfNegative val="0"/>
          <c:cat>
            <c:strRef>
              <c:f>Sheet1!$A$2:$A$5</c:f>
              <c:strCache>
                <c:ptCount val="4"/>
                <c:pt idx="0">
                  <c:v>Mars</c:v>
                </c:pt>
                <c:pt idx="1">
                  <c:v>Mercury</c:v>
                </c:pt>
                <c:pt idx="2">
                  <c:v>Venus</c:v>
                </c:pt>
                <c:pt idx="3">
                  <c:v>Jupiter</c:v>
                </c:pt>
              </c:strCache>
            </c:strRef>
          </c:cat>
          <c:val>
            <c:numRef>
              <c:f>Sheet1!$C$2:$C$5</c:f>
              <c:numCache>
                <c:formatCode>General</c:formatCode>
                <c:ptCount val="4"/>
                <c:pt idx="0">
                  <c:v>30</c:v>
                </c:pt>
                <c:pt idx="1">
                  <c:v>80</c:v>
                </c:pt>
                <c:pt idx="2">
                  <c:v>40</c:v>
                </c:pt>
                <c:pt idx="3">
                  <c:v>80</c:v>
                </c:pt>
              </c:numCache>
            </c:numRef>
          </c:val>
          <c:extLst>
            <c:ext xmlns:c16="http://schemas.microsoft.com/office/drawing/2014/chart" uri="{C3380CC4-5D6E-409C-BE32-E72D297353CC}">
              <c16:uniqueId val="{00000001-B6C8-4239-996D-2C79EE8640F6}"/>
            </c:ext>
          </c:extLst>
        </c:ser>
        <c:ser>
          <c:idx val="2"/>
          <c:order val="2"/>
          <c:tx>
            <c:strRef>
              <c:f>Sheet1!$D$1</c:f>
              <c:strCache>
                <c:ptCount val="1"/>
                <c:pt idx="0">
                  <c:v>3</c:v>
                </c:pt>
              </c:strCache>
            </c:strRef>
          </c:tx>
          <c:spPr>
            <a:solidFill>
              <a:schemeClr val="bg2"/>
            </a:solidFill>
            <a:ln>
              <a:noFill/>
            </a:ln>
            <a:effectLst/>
          </c:spPr>
          <c:invertIfNegative val="0"/>
          <c:dPt>
            <c:idx val="0"/>
            <c:invertIfNegative val="0"/>
            <c:bubble3D val="0"/>
            <c:extLst>
              <c:ext xmlns:c16="http://schemas.microsoft.com/office/drawing/2014/chart" uri="{C3380CC4-5D6E-409C-BE32-E72D297353CC}">
                <c16:uniqueId val="{00000007-B6C8-4239-996D-2C79EE8640F6}"/>
              </c:ext>
            </c:extLst>
          </c:dPt>
          <c:dPt>
            <c:idx val="2"/>
            <c:invertIfNegative val="0"/>
            <c:bubble3D val="0"/>
            <c:extLst>
              <c:ext xmlns:c16="http://schemas.microsoft.com/office/drawing/2014/chart" uri="{C3380CC4-5D6E-409C-BE32-E72D297353CC}">
                <c16:uniqueId val="{00000006-B6C8-4239-996D-2C79EE8640F6}"/>
              </c:ext>
            </c:extLst>
          </c:dPt>
          <c:dPt>
            <c:idx val="3"/>
            <c:invertIfNegative val="0"/>
            <c:bubble3D val="0"/>
            <c:extLst>
              <c:ext xmlns:c16="http://schemas.microsoft.com/office/drawing/2014/chart" uri="{C3380CC4-5D6E-409C-BE32-E72D297353CC}">
                <c16:uniqueId val="{00000005-B6C8-4239-996D-2C79EE8640F6}"/>
              </c:ext>
            </c:extLst>
          </c:dPt>
          <c:cat>
            <c:strRef>
              <c:f>Sheet1!$A$2:$A$5</c:f>
              <c:strCache>
                <c:ptCount val="4"/>
                <c:pt idx="0">
                  <c:v>Mars</c:v>
                </c:pt>
                <c:pt idx="1">
                  <c:v>Mercury</c:v>
                </c:pt>
                <c:pt idx="2">
                  <c:v>Venus</c:v>
                </c:pt>
                <c:pt idx="3">
                  <c:v>Jupiter</c:v>
                </c:pt>
              </c:strCache>
            </c:strRef>
          </c:cat>
          <c:val>
            <c:numRef>
              <c:f>Sheet1!$D$2:$D$5</c:f>
              <c:numCache>
                <c:formatCode>General</c:formatCode>
                <c:ptCount val="4"/>
                <c:pt idx="0">
                  <c:v>20</c:v>
                </c:pt>
                <c:pt idx="1">
                  <c:v>10</c:v>
                </c:pt>
                <c:pt idx="2">
                  <c:v>25</c:v>
                </c:pt>
                <c:pt idx="3">
                  <c:v>70</c:v>
                </c:pt>
              </c:numCache>
            </c:numRef>
          </c:val>
          <c:extLst>
            <c:ext xmlns:c16="http://schemas.microsoft.com/office/drawing/2014/chart" uri="{C3380CC4-5D6E-409C-BE32-E72D297353CC}">
              <c16:uniqueId val="{00000002-B6C8-4239-996D-2C79EE8640F6}"/>
            </c:ext>
          </c:extLst>
        </c:ser>
        <c:dLbls>
          <c:showLegendKey val="0"/>
          <c:showVal val="0"/>
          <c:showCatName val="0"/>
          <c:showSerName val="0"/>
          <c:showPercent val="0"/>
          <c:showBubbleSize val="0"/>
        </c:dLbls>
        <c:gapWidth val="219"/>
        <c:overlap val="-27"/>
        <c:axId val="1475401871"/>
        <c:axId val="1475422671"/>
      </c:barChart>
      <c:catAx>
        <c:axId val="1475401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475422671"/>
        <c:crosses val="autoZero"/>
        <c:auto val="1"/>
        <c:lblAlgn val="ctr"/>
        <c:lblOffset val="100"/>
        <c:noMultiLvlLbl val="0"/>
      </c:catAx>
      <c:valAx>
        <c:axId val="1475422671"/>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475401871"/>
        <c:crosses val="autoZero"/>
        <c:crossBetween val="between"/>
        <c:majorUnit val="25"/>
      </c:valAx>
      <c:spPr>
        <a:solidFill>
          <a:schemeClr val="bg1"/>
        </a:solidFill>
        <a:ln>
          <a:solidFill>
            <a:schemeClr val="bg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9A47F7-AB59-010F-0AE0-F0A6996F0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a:extLst>
              <a:ext uri="{FF2B5EF4-FFF2-40B4-BE49-F238E27FC236}">
                <a16:creationId xmlns:a16="http://schemas.microsoft.com/office/drawing/2014/main" id="{CEA8EDDB-94C4-4DEE-344C-BA4DAA4DBC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2669EE-84A5-4202-8F96-4EDD14B1D69C}" type="datetimeFigureOut">
              <a:rPr lang="es-ES" smtClean="0"/>
              <a:t>03/05/2024</a:t>
            </a:fld>
            <a:endParaRPr lang="es-ES"/>
          </a:p>
        </p:txBody>
      </p:sp>
      <p:sp>
        <p:nvSpPr>
          <p:cNvPr id="4" name="Footer Placeholder 3">
            <a:extLst>
              <a:ext uri="{FF2B5EF4-FFF2-40B4-BE49-F238E27FC236}">
                <a16:creationId xmlns:a16="http://schemas.microsoft.com/office/drawing/2014/main" id="{15F79D3D-0736-0D65-BF41-79FC5E8026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a:extLst>
              <a:ext uri="{FF2B5EF4-FFF2-40B4-BE49-F238E27FC236}">
                <a16:creationId xmlns:a16="http://schemas.microsoft.com/office/drawing/2014/main" id="{0EA81272-2883-7B3A-EB06-921012988B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3F1383-626C-4313-8C37-6559D5338BA1}" type="slidenum">
              <a:rPr lang="es-ES" smtClean="0"/>
              <a:t>‹#›</a:t>
            </a:fld>
            <a:endParaRPr lang="es-ES"/>
          </a:p>
        </p:txBody>
      </p:sp>
    </p:spTree>
    <p:extLst>
      <p:ext uri="{BB962C8B-B14F-4D97-AF65-F5344CB8AC3E}">
        <p14:creationId xmlns:p14="http://schemas.microsoft.com/office/powerpoint/2010/main" val="353637675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1" name="Google Shape;1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315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72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582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64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5"/>
          <p:cNvSpPr txBox="1">
            <a:spLocks noGrp="1"/>
          </p:cNvSpPr>
          <p:nvPr>
            <p:ph type="ctrTitle"/>
          </p:nvPr>
        </p:nvSpPr>
        <p:spPr>
          <a:xfrm>
            <a:off x="1143000" y="1264595"/>
            <a:ext cx="6858000" cy="207841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9000"/>
              <a:buFont typeface="Bebas Neue"/>
              <a:buNone/>
              <a:defRPr sz="6600" b="1">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15"/>
          <p:cNvSpPr txBox="1">
            <a:spLocks noGrp="1"/>
          </p:cNvSpPr>
          <p:nvPr>
            <p:ph type="subTitle" idx="1"/>
          </p:nvPr>
        </p:nvSpPr>
        <p:spPr>
          <a:xfrm>
            <a:off x="1143000" y="3412063"/>
            <a:ext cx="6858000" cy="3513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600"/>
              <a:buNone/>
              <a:defRPr sz="1600">
                <a:solidFill>
                  <a:schemeClr val="tx1"/>
                </a:solidFill>
                <a:latin typeface="Arimo" panose="020B0604020202020204" pitchFamily="34" charset="0"/>
                <a:ea typeface="Arimo" panose="020B0604020202020204" pitchFamily="34" charset="0"/>
                <a:cs typeface="Arimo" panose="020B0604020202020204" pitchFamily="34" charset="0"/>
              </a:defRPr>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dirty="0"/>
          </a:p>
        </p:txBody>
      </p:sp>
      <p:grpSp>
        <p:nvGrpSpPr>
          <p:cNvPr id="725" name="Grupo 724">
            <a:extLst>
              <a:ext uri="{FF2B5EF4-FFF2-40B4-BE49-F238E27FC236}">
                <a16:creationId xmlns:a16="http://schemas.microsoft.com/office/drawing/2014/main" id="{C3690CF7-0AB7-CEE5-1526-CC6C62F51E11}"/>
              </a:ext>
            </a:extLst>
          </p:cNvPr>
          <p:cNvGrpSpPr/>
          <p:nvPr userDrawn="1"/>
        </p:nvGrpSpPr>
        <p:grpSpPr>
          <a:xfrm>
            <a:off x="-450421" y="-383843"/>
            <a:ext cx="1507863" cy="1510278"/>
            <a:chOff x="39184" y="-151930"/>
            <a:chExt cx="1309806" cy="1311904"/>
          </a:xfrm>
        </p:grpSpPr>
        <p:sp>
          <p:nvSpPr>
            <p:cNvPr id="267" name="Oval 357">
              <a:extLst>
                <a:ext uri="{FF2B5EF4-FFF2-40B4-BE49-F238E27FC236}">
                  <a16:creationId xmlns:a16="http://schemas.microsoft.com/office/drawing/2014/main" id="{8D9F469D-B08A-4D84-830B-9EC7E7F8E4EF}"/>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8">
              <a:extLst>
                <a:ext uri="{FF2B5EF4-FFF2-40B4-BE49-F238E27FC236}">
                  <a16:creationId xmlns:a16="http://schemas.microsoft.com/office/drawing/2014/main" id="{13CEA5A5-2357-D68F-94E1-DF0B55C7023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59">
              <a:extLst>
                <a:ext uri="{FF2B5EF4-FFF2-40B4-BE49-F238E27FC236}">
                  <a16:creationId xmlns:a16="http://schemas.microsoft.com/office/drawing/2014/main" id="{07CF7994-FE6A-48AE-0756-8987A4FAF64A}"/>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0">
              <a:extLst>
                <a:ext uri="{FF2B5EF4-FFF2-40B4-BE49-F238E27FC236}">
                  <a16:creationId xmlns:a16="http://schemas.microsoft.com/office/drawing/2014/main" id="{F5ACD910-D4C1-EDDB-D4C5-291AFD3B2F9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1">
              <a:extLst>
                <a:ext uri="{FF2B5EF4-FFF2-40B4-BE49-F238E27FC236}">
                  <a16:creationId xmlns:a16="http://schemas.microsoft.com/office/drawing/2014/main" id="{53F0FBD3-2371-F32A-49EC-D0567A7DCC10}"/>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2">
              <a:extLst>
                <a:ext uri="{FF2B5EF4-FFF2-40B4-BE49-F238E27FC236}">
                  <a16:creationId xmlns:a16="http://schemas.microsoft.com/office/drawing/2014/main" id="{2EFE3795-1CE3-53EF-092E-6714563C7BE3}"/>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3">
              <a:extLst>
                <a:ext uri="{FF2B5EF4-FFF2-40B4-BE49-F238E27FC236}">
                  <a16:creationId xmlns:a16="http://schemas.microsoft.com/office/drawing/2014/main" id="{3D9CE8EF-A482-AB8F-CAF5-2A8909A76421}"/>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4">
              <a:extLst>
                <a:ext uri="{FF2B5EF4-FFF2-40B4-BE49-F238E27FC236}">
                  <a16:creationId xmlns:a16="http://schemas.microsoft.com/office/drawing/2014/main" id="{1BAFFDEE-FC7F-945B-D3B8-A31788595D7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5">
              <a:extLst>
                <a:ext uri="{FF2B5EF4-FFF2-40B4-BE49-F238E27FC236}">
                  <a16:creationId xmlns:a16="http://schemas.microsoft.com/office/drawing/2014/main" id="{F3FB3DB8-171B-FB86-EF85-48C8A8988597}"/>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7">
              <a:extLst>
                <a:ext uri="{FF2B5EF4-FFF2-40B4-BE49-F238E27FC236}">
                  <a16:creationId xmlns:a16="http://schemas.microsoft.com/office/drawing/2014/main" id="{CC072E61-5A4C-2F51-E9F9-FC6AB5C933E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78">
              <a:extLst>
                <a:ext uri="{FF2B5EF4-FFF2-40B4-BE49-F238E27FC236}">
                  <a16:creationId xmlns:a16="http://schemas.microsoft.com/office/drawing/2014/main" id="{95E6BC66-6AFC-F3D1-F83D-6355C60B884D}"/>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79">
              <a:extLst>
                <a:ext uri="{FF2B5EF4-FFF2-40B4-BE49-F238E27FC236}">
                  <a16:creationId xmlns:a16="http://schemas.microsoft.com/office/drawing/2014/main" id="{CAE85FA6-1943-6F74-7337-C83CBCF79F4D}"/>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Oval 380">
              <a:extLst>
                <a:ext uri="{FF2B5EF4-FFF2-40B4-BE49-F238E27FC236}">
                  <a16:creationId xmlns:a16="http://schemas.microsoft.com/office/drawing/2014/main" id="{3EBE61E8-12DB-EE89-CFBA-76644ADB0052}"/>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1">
              <a:extLst>
                <a:ext uri="{FF2B5EF4-FFF2-40B4-BE49-F238E27FC236}">
                  <a16:creationId xmlns:a16="http://schemas.microsoft.com/office/drawing/2014/main" id="{A9890DA5-DE12-8414-6B5A-E515B28EA10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2">
              <a:extLst>
                <a:ext uri="{FF2B5EF4-FFF2-40B4-BE49-F238E27FC236}">
                  <a16:creationId xmlns:a16="http://schemas.microsoft.com/office/drawing/2014/main" id="{1E998832-D69D-7559-F5C7-31E2263F5258}"/>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3">
              <a:extLst>
                <a:ext uri="{FF2B5EF4-FFF2-40B4-BE49-F238E27FC236}">
                  <a16:creationId xmlns:a16="http://schemas.microsoft.com/office/drawing/2014/main" id="{861CFE8A-3614-EBEB-4591-0D1D1AD38941}"/>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4">
              <a:extLst>
                <a:ext uri="{FF2B5EF4-FFF2-40B4-BE49-F238E27FC236}">
                  <a16:creationId xmlns:a16="http://schemas.microsoft.com/office/drawing/2014/main" id="{5E9DA820-1FA5-41B7-2DF0-D1EF965C01A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85">
              <a:extLst>
                <a:ext uri="{FF2B5EF4-FFF2-40B4-BE49-F238E27FC236}">
                  <a16:creationId xmlns:a16="http://schemas.microsoft.com/office/drawing/2014/main" id="{F2B0276D-98C4-6ECD-5731-4745E4310913}"/>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7">
              <a:extLst>
                <a:ext uri="{FF2B5EF4-FFF2-40B4-BE49-F238E27FC236}">
                  <a16:creationId xmlns:a16="http://schemas.microsoft.com/office/drawing/2014/main" id="{0E900F22-A5FC-CA42-0790-5DAB950D1AE6}"/>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Freeform 398">
              <a:extLst>
                <a:ext uri="{FF2B5EF4-FFF2-40B4-BE49-F238E27FC236}">
                  <a16:creationId xmlns:a16="http://schemas.microsoft.com/office/drawing/2014/main" id="{4EDEC237-B650-F81A-98A8-8813A6A9D47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399">
              <a:extLst>
                <a:ext uri="{FF2B5EF4-FFF2-40B4-BE49-F238E27FC236}">
                  <a16:creationId xmlns:a16="http://schemas.microsoft.com/office/drawing/2014/main" id="{AE1142D4-8358-5D73-132F-29B2DD162A15}"/>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Oval 400">
              <a:extLst>
                <a:ext uri="{FF2B5EF4-FFF2-40B4-BE49-F238E27FC236}">
                  <a16:creationId xmlns:a16="http://schemas.microsoft.com/office/drawing/2014/main" id="{066F819F-D800-5738-8A75-54B2FB162C5B}"/>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1">
              <a:extLst>
                <a:ext uri="{FF2B5EF4-FFF2-40B4-BE49-F238E27FC236}">
                  <a16:creationId xmlns:a16="http://schemas.microsoft.com/office/drawing/2014/main" id="{C1D769B2-4E73-C253-1DE0-202F8A23BCBA}"/>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2">
              <a:extLst>
                <a:ext uri="{FF2B5EF4-FFF2-40B4-BE49-F238E27FC236}">
                  <a16:creationId xmlns:a16="http://schemas.microsoft.com/office/drawing/2014/main" id="{68B105EC-B623-D2BD-83A0-D1C536B08E7E}"/>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3">
              <a:extLst>
                <a:ext uri="{FF2B5EF4-FFF2-40B4-BE49-F238E27FC236}">
                  <a16:creationId xmlns:a16="http://schemas.microsoft.com/office/drawing/2014/main" id="{264DBE71-CC28-1C8D-D4BF-8B82864E0334}"/>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4">
              <a:extLst>
                <a:ext uri="{FF2B5EF4-FFF2-40B4-BE49-F238E27FC236}">
                  <a16:creationId xmlns:a16="http://schemas.microsoft.com/office/drawing/2014/main" id="{CB80133A-A09F-7968-94D6-EC5F489ECE40}"/>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05">
              <a:extLst>
                <a:ext uri="{FF2B5EF4-FFF2-40B4-BE49-F238E27FC236}">
                  <a16:creationId xmlns:a16="http://schemas.microsoft.com/office/drawing/2014/main" id="{CE9344E0-9A17-B2A2-FD49-B47C08A817AF}"/>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8">
              <a:extLst>
                <a:ext uri="{FF2B5EF4-FFF2-40B4-BE49-F238E27FC236}">
                  <a16:creationId xmlns:a16="http://schemas.microsoft.com/office/drawing/2014/main" id="{8A7C6264-990A-6EE6-B4D0-622F84D1F275}"/>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19">
              <a:extLst>
                <a:ext uri="{FF2B5EF4-FFF2-40B4-BE49-F238E27FC236}">
                  <a16:creationId xmlns:a16="http://schemas.microsoft.com/office/drawing/2014/main" id="{418DA73E-CCC9-81DF-AFCC-E82CDDF88FE7}"/>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0">
              <a:extLst>
                <a:ext uri="{FF2B5EF4-FFF2-40B4-BE49-F238E27FC236}">
                  <a16:creationId xmlns:a16="http://schemas.microsoft.com/office/drawing/2014/main" id="{C2225B1F-AB03-709F-A7D9-693B593194B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1">
              <a:extLst>
                <a:ext uri="{FF2B5EF4-FFF2-40B4-BE49-F238E27FC236}">
                  <a16:creationId xmlns:a16="http://schemas.microsoft.com/office/drawing/2014/main" id="{AFE30962-60C9-C2B6-A24A-EE0E75689CCB}"/>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22">
              <a:extLst>
                <a:ext uri="{FF2B5EF4-FFF2-40B4-BE49-F238E27FC236}">
                  <a16:creationId xmlns:a16="http://schemas.microsoft.com/office/drawing/2014/main" id="{8EA24EFB-EDBD-DBDE-3690-ADF8933373C8}"/>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Oval 423">
              <a:extLst>
                <a:ext uri="{FF2B5EF4-FFF2-40B4-BE49-F238E27FC236}">
                  <a16:creationId xmlns:a16="http://schemas.microsoft.com/office/drawing/2014/main" id="{F4DFD1B6-1812-1866-8E2F-33A7D8BA2B5C}"/>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4">
              <a:extLst>
                <a:ext uri="{FF2B5EF4-FFF2-40B4-BE49-F238E27FC236}">
                  <a16:creationId xmlns:a16="http://schemas.microsoft.com/office/drawing/2014/main" id="{CEACA76A-48A2-C4C7-ED6D-7D11BC4E92CA}"/>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5">
              <a:extLst>
                <a:ext uri="{FF2B5EF4-FFF2-40B4-BE49-F238E27FC236}">
                  <a16:creationId xmlns:a16="http://schemas.microsoft.com/office/drawing/2014/main" id="{CDDB6D0C-405F-7802-C5FB-84B9FC366E2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6">
              <a:extLst>
                <a:ext uri="{FF2B5EF4-FFF2-40B4-BE49-F238E27FC236}">
                  <a16:creationId xmlns:a16="http://schemas.microsoft.com/office/drawing/2014/main" id="{95BB68F8-46CA-6888-0D66-59C9CE9632D6}"/>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8">
              <a:extLst>
                <a:ext uri="{FF2B5EF4-FFF2-40B4-BE49-F238E27FC236}">
                  <a16:creationId xmlns:a16="http://schemas.microsoft.com/office/drawing/2014/main" id="{7C832C34-2147-E173-EB8D-A35BB954B55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39">
              <a:extLst>
                <a:ext uri="{FF2B5EF4-FFF2-40B4-BE49-F238E27FC236}">
                  <a16:creationId xmlns:a16="http://schemas.microsoft.com/office/drawing/2014/main" id="{B9E3D0F4-23E5-00C7-F12E-98BBD21E9C49}"/>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0">
              <a:extLst>
                <a:ext uri="{FF2B5EF4-FFF2-40B4-BE49-F238E27FC236}">
                  <a16:creationId xmlns:a16="http://schemas.microsoft.com/office/drawing/2014/main" id="{6C583BC2-7AF1-9CBE-37E4-E4A4C63111A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1">
              <a:extLst>
                <a:ext uri="{FF2B5EF4-FFF2-40B4-BE49-F238E27FC236}">
                  <a16:creationId xmlns:a16="http://schemas.microsoft.com/office/drawing/2014/main" id="{DB7B734E-44EB-B391-676C-D7AAC30BF30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442">
              <a:extLst>
                <a:ext uri="{FF2B5EF4-FFF2-40B4-BE49-F238E27FC236}">
                  <a16:creationId xmlns:a16="http://schemas.microsoft.com/office/drawing/2014/main" id="{D601FECF-A8F6-4C6B-2939-A6F95212F55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3">
              <a:extLst>
                <a:ext uri="{FF2B5EF4-FFF2-40B4-BE49-F238E27FC236}">
                  <a16:creationId xmlns:a16="http://schemas.microsoft.com/office/drawing/2014/main" id="{3473341B-E368-83D7-7376-63D739E7E111}"/>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Oval 444">
              <a:extLst>
                <a:ext uri="{FF2B5EF4-FFF2-40B4-BE49-F238E27FC236}">
                  <a16:creationId xmlns:a16="http://schemas.microsoft.com/office/drawing/2014/main" id="{CAC2CEA0-89B5-7280-A2FB-BC573C68FDDB}"/>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5">
              <a:extLst>
                <a:ext uri="{FF2B5EF4-FFF2-40B4-BE49-F238E27FC236}">
                  <a16:creationId xmlns:a16="http://schemas.microsoft.com/office/drawing/2014/main" id="{266F0AAA-F8D7-D66B-E1BE-6D479AC5565E}"/>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6">
              <a:extLst>
                <a:ext uri="{FF2B5EF4-FFF2-40B4-BE49-F238E27FC236}">
                  <a16:creationId xmlns:a16="http://schemas.microsoft.com/office/drawing/2014/main" id="{36C8C9D0-DE7B-E665-7049-FC2A94707371}"/>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8">
              <a:extLst>
                <a:ext uri="{FF2B5EF4-FFF2-40B4-BE49-F238E27FC236}">
                  <a16:creationId xmlns:a16="http://schemas.microsoft.com/office/drawing/2014/main" id="{7483B195-54B5-2A6E-2304-EC6A90CA8110}"/>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59">
              <a:extLst>
                <a:ext uri="{FF2B5EF4-FFF2-40B4-BE49-F238E27FC236}">
                  <a16:creationId xmlns:a16="http://schemas.microsoft.com/office/drawing/2014/main" id="{A95AEC97-C398-A47F-318D-1A6812B9B38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0">
              <a:extLst>
                <a:ext uri="{FF2B5EF4-FFF2-40B4-BE49-F238E27FC236}">
                  <a16:creationId xmlns:a16="http://schemas.microsoft.com/office/drawing/2014/main" id="{93CED6FD-E5AC-9F7E-9102-D0C9BDD9010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1">
              <a:extLst>
                <a:ext uri="{FF2B5EF4-FFF2-40B4-BE49-F238E27FC236}">
                  <a16:creationId xmlns:a16="http://schemas.microsoft.com/office/drawing/2014/main" id="{F9D41022-7154-735D-9D3A-677B76EC7B1F}"/>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2">
              <a:extLst>
                <a:ext uri="{FF2B5EF4-FFF2-40B4-BE49-F238E27FC236}">
                  <a16:creationId xmlns:a16="http://schemas.microsoft.com/office/drawing/2014/main" id="{4E7FC0AE-EF04-3CC1-9F99-2728E5101B3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3">
              <a:extLst>
                <a:ext uri="{FF2B5EF4-FFF2-40B4-BE49-F238E27FC236}">
                  <a16:creationId xmlns:a16="http://schemas.microsoft.com/office/drawing/2014/main" id="{66114033-ADF8-7D75-A37B-29DDF69D569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4">
              <a:extLst>
                <a:ext uri="{FF2B5EF4-FFF2-40B4-BE49-F238E27FC236}">
                  <a16:creationId xmlns:a16="http://schemas.microsoft.com/office/drawing/2014/main" id="{18E5126F-81BA-C2E5-7D08-F1794C1F53FC}"/>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5">
              <a:extLst>
                <a:ext uri="{FF2B5EF4-FFF2-40B4-BE49-F238E27FC236}">
                  <a16:creationId xmlns:a16="http://schemas.microsoft.com/office/drawing/2014/main" id="{8E6867C4-9075-9B1B-A494-751361F565DF}"/>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6">
              <a:extLst>
                <a:ext uri="{FF2B5EF4-FFF2-40B4-BE49-F238E27FC236}">
                  <a16:creationId xmlns:a16="http://schemas.microsoft.com/office/drawing/2014/main" id="{B15389D8-4CD6-3AFB-D1BA-029BD1067D56}"/>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8">
              <a:extLst>
                <a:ext uri="{FF2B5EF4-FFF2-40B4-BE49-F238E27FC236}">
                  <a16:creationId xmlns:a16="http://schemas.microsoft.com/office/drawing/2014/main" id="{208BEE9F-DE3F-E3EF-52E5-248F2427E23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79">
              <a:extLst>
                <a:ext uri="{FF2B5EF4-FFF2-40B4-BE49-F238E27FC236}">
                  <a16:creationId xmlns:a16="http://schemas.microsoft.com/office/drawing/2014/main" id="{5F1AEF56-EC69-FD20-2512-5901D5049024}"/>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0">
              <a:extLst>
                <a:ext uri="{FF2B5EF4-FFF2-40B4-BE49-F238E27FC236}">
                  <a16:creationId xmlns:a16="http://schemas.microsoft.com/office/drawing/2014/main" id="{43BB429D-9C15-71F9-9C96-6DEE3623FFF2}"/>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1">
              <a:extLst>
                <a:ext uri="{FF2B5EF4-FFF2-40B4-BE49-F238E27FC236}">
                  <a16:creationId xmlns:a16="http://schemas.microsoft.com/office/drawing/2014/main" id="{8227264F-76C8-A5EB-1622-CCD8923F8A29}"/>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2">
              <a:extLst>
                <a:ext uri="{FF2B5EF4-FFF2-40B4-BE49-F238E27FC236}">
                  <a16:creationId xmlns:a16="http://schemas.microsoft.com/office/drawing/2014/main" id="{0BD540E0-57EA-0B56-381E-AED639152E2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3">
              <a:extLst>
                <a:ext uri="{FF2B5EF4-FFF2-40B4-BE49-F238E27FC236}">
                  <a16:creationId xmlns:a16="http://schemas.microsoft.com/office/drawing/2014/main" id="{86A60579-EF71-2700-B079-DD879F7CDFE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4">
              <a:extLst>
                <a:ext uri="{FF2B5EF4-FFF2-40B4-BE49-F238E27FC236}">
                  <a16:creationId xmlns:a16="http://schemas.microsoft.com/office/drawing/2014/main" id="{B7BDC6E5-D406-D3C5-18AA-B196CE3A2037}"/>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485">
              <a:extLst>
                <a:ext uri="{FF2B5EF4-FFF2-40B4-BE49-F238E27FC236}">
                  <a16:creationId xmlns:a16="http://schemas.microsoft.com/office/drawing/2014/main" id="{204366AF-2048-41EE-4D33-2D15313C6A19}"/>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Oval 486">
              <a:extLst>
                <a:ext uri="{FF2B5EF4-FFF2-40B4-BE49-F238E27FC236}">
                  <a16:creationId xmlns:a16="http://schemas.microsoft.com/office/drawing/2014/main" id="{4521AED5-04E4-4302-0989-3136C55711D5}"/>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8">
              <a:extLst>
                <a:ext uri="{FF2B5EF4-FFF2-40B4-BE49-F238E27FC236}">
                  <a16:creationId xmlns:a16="http://schemas.microsoft.com/office/drawing/2014/main" id="{3FEBACA5-0CDE-D98F-C554-A9513B01563B}"/>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99">
              <a:extLst>
                <a:ext uri="{FF2B5EF4-FFF2-40B4-BE49-F238E27FC236}">
                  <a16:creationId xmlns:a16="http://schemas.microsoft.com/office/drawing/2014/main" id="{184D834C-21F8-DE83-3EF7-144AA5C443E3}"/>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0">
              <a:extLst>
                <a:ext uri="{FF2B5EF4-FFF2-40B4-BE49-F238E27FC236}">
                  <a16:creationId xmlns:a16="http://schemas.microsoft.com/office/drawing/2014/main" id="{B98AF20F-A7D5-AC96-3EF0-403AD171538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1">
              <a:extLst>
                <a:ext uri="{FF2B5EF4-FFF2-40B4-BE49-F238E27FC236}">
                  <a16:creationId xmlns:a16="http://schemas.microsoft.com/office/drawing/2014/main" id="{323F1CB4-AF88-C990-0FF6-3D238E4B3EE2}"/>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2">
              <a:extLst>
                <a:ext uri="{FF2B5EF4-FFF2-40B4-BE49-F238E27FC236}">
                  <a16:creationId xmlns:a16="http://schemas.microsoft.com/office/drawing/2014/main" id="{1938E5C0-EDEA-7A7B-BD6D-21A69A14ADB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3">
              <a:extLst>
                <a:ext uri="{FF2B5EF4-FFF2-40B4-BE49-F238E27FC236}">
                  <a16:creationId xmlns:a16="http://schemas.microsoft.com/office/drawing/2014/main" id="{A82FA6B1-35A2-9451-8549-DDE3BF63CE3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4">
              <a:extLst>
                <a:ext uri="{FF2B5EF4-FFF2-40B4-BE49-F238E27FC236}">
                  <a16:creationId xmlns:a16="http://schemas.microsoft.com/office/drawing/2014/main" id="{352EB7DF-E31C-D285-11ED-240B3E10B8F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5">
              <a:extLst>
                <a:ext uri="{FF2B5EF4-FFF2-40B4-BE49-F238E27FC236}">
                  <a16:creationId xmlns:a16="http://schemas.microsoft.com/office/drawing/2014/main" id="{B36FF106-6985-75D4-7ED9-2AA832B5C2B9}"/>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6">
              <a:extLst>
                <a:ext uri="{FF2B5EF4-FFF2-40B4-BE49-F238E27FC236}">
                  <a16:creationId xmlns:a16="http://schemas.microsoft.com/office/drawing/2014/main" id="{67EA654F-EF57-F5AA-4B0C-91B3A8FEB15D}"/>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Oval 518">
              <a:extLst>
                <a:ext uri="{FF2B5EF4-FFF2-40B4-BE49-F238E27FC236}">
                  <a16:creationId xmlns:a16="http://schemas.microsoft.com/office/drawing/2014/main" id="{BF6B3C17-6201-5BE5-E546-0D0B9219772E}"/>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19">
              <a:extLst>
                <a:ext uri="{FF2B5EF4-FFF2-40B4-BE49-F238E27FC236}">
                  <a16:creationId xmlns:a16="http://schemas.microsoft.com/office/drawing/2014/main" id="{AA5D8B5E-A3AF-70F9-AFF7-412CDB8BB51A}"/>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0">
              <a:extLst>
                <a:ext uri="{FF2B5EF4-FFF2-40B4-BE49-F238E27FC236}">
                  <a16:creationId xmlns:a16="http://schemas.microsoft.com/office/drawing/2014/main" id="{763C909C-03B4-5799-CA08-AF9F1193E856}"/>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1">
              <a:extLst>
                <a:ext uri="{FF2B5EF4-FFF2-40B4-BE49-F238E27FC236}">
                  <a16:creationId xmlns:a16="http://schemas.microsoft.com/office/drawing/2014/main" id="{FBAFC703-6AE0-36E1-21D8-ECB0BBFAEFA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2">
              <a:extLst>
                <a:ext uri="{FF2B5EF4-FFF2-40B4-BE49-F238E27FC236}">
                  <a16:creationId xmlns:a16="http://schemas.microsoft.com/office/drawing/2014/main" id="{466FDF7A-9989-A831-1C11-B7B3F8B0C7D3}"/>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3">
              <a:extLst>
                <a:ext uri="{FF2B5EF4-FFF2-40B4-BE49-F238E27FC236}">
                  <a16:creationId xmlns:a16="http://schemas.microsoft.com/office/drawing/2014/main" id="{90526AFD-7C5B-3FB0-F134-C3B682053AD4}"/>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4">
              <a:extLst>
                <a:ext uri="{FF2B5EF4-FFF2-40B4-BE49-F238E27FC236}">
                  <a16:creationId xmlns:a16="http://schemas.microsoft.com/office/drawing/2014/main" id="{0185EF04-1089-4B36-74FE-8B917B40048B}"/>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5">
              <a:extLst>
                <a:ext uri="{FF2B5EF4-FFF2-40B4-BE49-F238E27FC236}">
                  <a16:creationId xmlns:a16="http://schemas.microsoft.com/office/drawing/2014/main" id="{58109225-BF40-6B36-DFC7-F45D8288A0E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6">
              <a:extLst>
                <a:ext uri="{FF2B5EF4-FFF2-40B4-BE49-F238E27FC236}">
                  <a16:creationId xmlns:a16="http://schemas.microsoft.com/office/drawing/2014/main" id="{49386193-D0B7-3926-AE2E-FD5C851DF807}"/>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8">
              <a:extLst>
                <a:ext uri="{FF2B5EF4-FFF2-40B4-BE49-F238E27FC236}">
                  <a16:creationId xmlns:a16="http://schemas.microsoft.com/office/drawing/2014/main" id="{1972BF12-7E46-D955-5EAF-53CC9D42EEC6}"/>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539">
              <a:extLst>
                <a:ext uri="{FF2B5EF4-FFF2-40B4-BE49-F238E27FC236}">
                  <a16:creationId xmlns:a16="http://schemas.microsoft.com/office/drawing/2014/main" id="{B486A173-4A2E-A76D-208F-A4814383820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0">
              <a:extLst>
                <a:ext uri="{FF2B5EF4-FFF2-40B4-BE49-F238E27FC236}">
                  <a16:creationId xmlns:a16="http://schemas.microsoft.com/office/drawing/2014/main" id="{658989B4-B056-5E69-C5A3-326DEAD8A3E9}"/>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541">
              <a:extLst>
                <a:ext uri="{FF2B5EF4-FFF2-40B4-BE49-F238E27FC236}">
                  <a16:creationId xmlns:a16="http://schemas.microsoft.com/office/drawing/2014/main" id="{7B38FCB2-2093-F344-F034-8173516FADC8}"/>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2">
              <a:extLst>
                <a:ext uri="{FF2B5EF4-FFF2-40B4-BE49-F238E27FC236}">
                  <a16:creationId xmlns:a16="http://schemas.microsoft.com/office/drawing/2014/main" id="{471F184D-1A95-F585-6704-95AFBDE37A4C}"/>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3">
              <a:extLst>
                <a:ext uri="{FF2B5EF4-FFF2-40B4-BE49-F238E27FC236}">
                  <a16:creationId xmlns:a16="http://schemas.microsoft.com/office/drawing/2014/main" id="{E6FDB0DB-14D4-25B2-1A11-1CC8ECE3F1C6}"/>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4">
              <a:extLst>
                <a:ext uri="{FF2B5EF4-FFF2-40B4-BE49-F238E27FC236}">
                  <a16:creationId xmlns:a16="http://schemas.microsoft.com/office/drawing/2014/main" id="{2790DAEE-4307-8103-3367-98C538B207B9}"/>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5">
              <a:extLst>
                <a:ext uri="{FF2B5EF4-FFF2-40B4-BE49-F238E27FC236}">
                  <a16:creationId xmlns:a16="http://schemas.microsoft.com/office/drawing/2014/main" id="{BC2D9A8F-9BB2-D2F2-8F23-632321368F31}"/>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46">
              <a:extLst>
                <a:ext uri="{FF2B5EF4-FFF2-40B4-BE49-F238E27FC236}">
                  <a16:creationId xmlns:a16="http://schemas.microsoft.com/office/drawing/2014/main" id="{930BC73C-D081-831B-C339-0DF1FF4EE98D}"/>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8">
              <a:extLst>
                <a:ext uri="{FF2B5EF4-FFF2-40B4-BE49-F238E27FC236}">
                  <a16:creationId xmlns:a16="http://schemas.microsoft.com/office/drawing/2014/main" id="{F860DADA-2439-2D47-C354-B56BFAA6B7CE}"/>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59">
              <a:extLst>
                <a:ext uri="{FF2B5EF4-FFF2-40B4-BE49-F238E27FC236}">
                  <a16:creationId xmlns:a16="http://schemas.microsoft.com/office/drawing/2014/main" id="{EC053987-4589-772D-18FE-5E8ACF407007}"/>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0">
              <a:extLst>
                <a:ext uri="{FF2B5EF4-FFF2-40B4-BE49-F238E27FC236}">
                  <a16:creationId xmlns:a16="http://schemas.microsoft.com/office/drawing/2014/main" id="{A67499B8-CD25-549B-AFE8-1B0D3A3CE685}"/>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61">
              <a:extLst>
                <a:ext uri="{FF2B5EF4-FFF2-40B4-BE49-F238E27FC236}">
                  <a16:creationId xmlns:a16="http://schemas.microsoft.com/office/drawing/2014/main" id="{8F7D970D-3FE1-840C-3C71-0AEBD98A3D73}"/>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2">
              <a:extLst>
                <a:ext uri="{FF2B5EF4-FFF2-40B4-BE49-F238E27FC236}">
                  <a16:creationId xmlns:a16="http://schemas.microsoft.com/office/drawing/2014/main" id="{E1436035-627E-A663-FC3B-1F4F8BA6DE58}"/>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3">
              <a:extLst>
                <a:ext uri="{FF2B5EF4-FFF2-40B4-BE49-F238E27FC236}">
                  <a16:creationId xmlns:a16="http://schemas.microsoft.com/office/drawing/2014/main" id="{5A431E9B-0F9F-0B25-E86C-45A253E6CBF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4">
              <a:extLst>
                <a:ext uri="{FF2B5EF4-FFF2-40B4-BE49-F238E27FC236}">
                  <a16:creationId xmlns:a16="http://schemas.microsoft.com/office/drawing/2014/main" id="{71ED66DD-11B9-884E-4D2E-18092884DC6B}"/>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5">
              <a:extLst>
                <a:ext uri="{FF2B5EF4-FFF2-40B4-BE49-F238E27FC236}">
                  <a16:creationId xmlns:a16="http://schemas.microsoft.com/office/drawing/2014/main" id="{2C678590-7444-1B8E-893D-96407F5AE5F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6">
              <a:extLst>
                <a:ext uri="{FF2B5EF4-FFF2-40B4-BE49-F238E27FC236}">
                  <a16:creationId xmlns:a16="http://schemas.microsoft.com/office/drawing/2014/main" id="{CBAEC579-8A1F-064E-E6CA-55068211062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8">
              <a:extLst>
                <a:ext uri="{FF2B5EF4-FFF2-40B4-BE49-F238E27FC236}">
                  <a16:creationId xmlns:a16="http://schemas.microsoft.com/office/drawing/2014/main" id="{9323AEE0-8389-2FC5-6B16-E6B0171533FA}"/>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79">
              <a:extLst>
                <a:ext uri="{FF2B5EF4-FFF2-40B4-BE49-F238E27FC236}">
                  <a16:creationId xmlns:a16="http://schemas.microsoft.com/office/drawing/2014/main" id="{A62B2BA2-4E31-DB35-12AF-206B87F7173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0">
              <a:extLst>
                <a:ext uri="{FF2B5EF4-FFF2-40B4-BE49-F238E27FC236}">
                  <a16:creationId xmlns:a16="http://schemas.microsoft.com/office/drawing/2014/main" id="{6F20C815-2917-C752-6EE6-70E194792C8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1">
              <a:extLst>
                <a:ext uri="{FF2B5EF4-FFF2-40B4-BE49-F238E27FC236}">
                  <a16:creationId xmlns:a16="http://schemas.microsoft.com/office/drawing/2014/main" id="{15C41560-EA16-96CF-8EE9-DB72277306F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Freeform 582">
              <a:extLst>
                <a:ext uri="{FF2B5EF4-FFF2-40B4-BE49-F238E27FC236}">
                  <a16:creationId xmlns:a16="http://schemas.microsoft.com/office/drawing/2014/main" id="{998014A3-62BB-C122-9380-CF10C0900E8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Oval 583">
              <a:extLst>
                <a:ext uri="{FF2B5EF4-FFF2-40B4-BE49-F238E27FC236}">
                  <a16:creationId xmlns:a16="http://schemas.microsoft.com/office/drawing/2014/main" id="{3497931A-AB60-29B7-01EC-D84C42EC82D0}"/>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4">
              <a:extLst>
                <a:ext uri="{FF2B5EF4-FFF2-40B4-BE49-F238E27FC236}">
                  <a16:creationId xmlns:a16="http://schemas.microsoft.com/office/drawing/2014/main" id="{91E34648-6711-5DA0-D2B8-3CA2D0ED974A}"/>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5">
              <a:extLst>
                <a:ext uri="{FF2B5EF4-FFF2-40B4-BE49-F238E27FC236}">
                  <a16:creationId xmlns:a16="http://schemas.microsoft.com/office/drawing/2014/main" id="{D8FE6C3D-BDA5-8AF8-628D-69D0C34C6E59}"/>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6">
              <a:extLst>
                <a:ext uri="{FF2B5EF4-FFF2-40B4-BE49-F238E27FC236}">
                  <a16:creationId xmlns:a16="http://schemas.microsoft.com/office/drawing/2014/main" id="{BF050303-E544-7B89-AE95-BE6C466C2F34}"/>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8">
              <a:extLst>
                <a:ext uri="{FF2B5EF4-FFF2-40B4-BE49-F238E27FC236}">
                  <a16:creationId xmlns:a16="http://schemas.microsoft.com/office/drawing/2014/main" id="{87FA6D54-5462-F6A1-6591-A3A874BBBF7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99">
              <a:extLst>
                <a:ext uri="{FF2B5EF4-FFF2-40B4-BE49-F238E27FC236}">
                  <a16:creationId xmlns:a16="http://schemas.microsoft.com/office/drawing/2014/main" id="{7A3BD8F2-BE30-E7C0-7EFE-A69C79068E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0">
              <a:extLst>
                <a:ext uri="{FF2B5EF4-FFF2-40B4-BE49-F238E27FC236}">
                  <a16:creationId xmlns:a16="http://schemas.microsoft.com/office/drawing/2014/main" id="{F1A9EE57-FA36-6089-4193-40C32E4779E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1">
              <a:extLst>
                <a:ext uri="{FF2B5EF4-FFF2-40B4-BE49-F238E27FC236}">
                  <a16:creationId xmlns:a16="http://schemas.microsoft.com/office/drawing/2014/main" id="{FA3CEEE9-3B0D-5FA8-B007-F846A1D0E733}"/>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602">
              <a:extLst>
                <a:ext uri="{FF2B5EF4-FFF2-40B4-BE49-F238E27FC236}">
                  <a16:creationId xmlns:a16="http://schemas.microsoft.com/office/drawing/2014/main" id="{26D6FBCD-BAEC-896F-023C-8F8C008A2480}"/>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3">
              <a:extLst>
                <a:ext uri="{FF2B5EF4-FFF2-40B4-BE49-F238E27FC236}">
                  <a16:creationId xmlns:a16="http://schemas.microsoft.com/office/drawing/2014/main" id="{7518349F-8E72-EBE2-AA43-39072C0B064D}"/>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Oval 604">
              <a:extLst>
                <a:ext uri="{FF2B5EF4-FFF2-40B4-BE49-F238E27FC236}">
                  <a16:creationId xmlns:a16="http://schemas.microsoft.com/office/drawing/2014/main" id="{7E13086A-B941-9586-5DB3-753B87420124}"/>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5">
              <a:extLst>
                <a:ext uri="{FF2B5EF4-FFF2-40B4-BE49-F238E27FC236}">
                  <a16:creationId xmlns:a16="http://schemas.microsoft.com/office/drawing/2014/main" id="{AF2044F4-5561-5334-4EC4-CD0B007A4F8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606">
              <a:extLst>
                <a:ext uri="{FF2B5EF4-FFF2-40B4-BE49-F238E27FC236}">
                  <a16:creationId xmlns:a16="http://schemas.microsoft.com/office/drawing/2014/main" id="{6ED7E0EB-F7AA-C94D-6290-F9A1BD35CB8C}"/>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726" name="Grupo 725">
            <a:extLst>
              <a:ext uri="{FF2B5EF4-FFF2-40B4-BE49-F238E27FC236}">
                <a16:creationId xmlns:a16="http://schemas.microsoft.com/office/drawing/2014/main" id="{8AEAD75F-E030-ABB7-BF13-67DF1095B02D}"/>
              </a:ext>
            </a:extLst>
          </p:cNvPr>
          <p:cNvGrpSpPr/>
          <p:nvPr userDrawn="1"/>
        </p:nvGrpSpPr>
        <p:grpSpPr>
          <a:xfrm flipH="1">
            <a:off x="8057475" y="4108380"/>
            <a:ext cx="1507863" cy="1510278"/>
            <a:chOff x="39184" y="-151930"/>
            <a:chExt cx="1309806" cy="1311904"/>
          </a:xfrm>
          <a:solidFill>
            <a:schemeClr val="accent1"/>
          </a:solidFill>
        </p:grpSpPr>
        <p:sp>
          <p:nvSpPr>
            <p:cNvPr id="727" name="Oval 357">
              <a:extLst>
                <a:ext uri="{FF2B5EF4-FFF2-40B4-BE49-F238E27FC236}">
                  <a16:creationId xmlns:a16="http://schemas.microsoft.com/office/drawing/2014/main" id="{57F9FB95-FEF0-3E40-CAE7-9F8FF90145C0}"/>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358">
              <a:extLst>
                <a:ext uri="{FF2B5EF4-FFF2-40B4-BE49-F238E27FC236}">
                  <a16:creationId xmlns:a16="http://schemas.microsoft.com/office/drawing/2014/main" id="{743D8CD9-549E-4248-7AC1-EDEB0777BE51}"/>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359">
              <a:extLst>
                <a:ext uri="{FF2B5EF4-FFF2-40B4-BE49-F238E27FC236}">
                  <a16:creationId xmlns:a16="http://schemas.microsoft.com/office/drawing/2014/main" id="{E194F68E-3275-5EA1-AABB-08A3FB914D00}"/>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Freeform 360">
              <a:extLst>
                <a:ext uri="{FF2B5EF4-FFF2-40B4-BE49-F238E27FC236}">
                  <a16:creationId xmlns:a16="http://schemas.microsoft.com/office/drawing/2014/main" id="{C0E45018-DD97-552A-B104-CE7382A94DCD}"/>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Freeform 361">
              <a:extLst>
                <a:ext uri="{FF2B5EF4-FFF2-40B4-BE49-F238E27FC236}">
                  <a16:creationId xmlns:a16="http://schemas.microsoft.com/office/drawing/2014/main" id="{A42610D8-5103-906D-8914-3600E3B3675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362">
              <a:extLst>
                <a:ext uri="{FF2B5EF4-FFF2-40B4-BE49-F238E27FC236}">
                  <a16:creationId xmlns:a16="http://schemas.microsoft.com/office/drawing/2014/main" id="{98D2637C-6F70-5295-585F-6BF299BF0186}"/>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363">
              <a:extLst>
                <a:ext uri="{FF2B5EF4-FFF2-40B4-BE49-F238E27FC236}">
                  <a16:creationId xmlns:a16="http://schemas.microsoft.com/office/drawing/2014/main" id="{A7D166C4-A63C-0E72-E65E-F766AB9C4418}"/>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364">
              <a:extLst>
                <a:ext uri="{FF2B5EF4-FFF2-40B4-BE49-F238E27FC236}">
                  <a16:creationId xmlns:a16="http://schemas.microsoft.com/office/drawing/2014/main" id="{5A29841F-659F-760C-C485-85415BC4F0D8}"/>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365">
              <a:extLst>
                <a:ext uri="{FF2B5EF4-FFF2-40B4-BE49-F238E27FC236}">
                  <a16:creationId xmlns:a16="http://schemas.microsoft.com/office/drawing/2014/main" id="{A0614BB2-58F4-231B-B298-57DB4C3F6D5E}"/>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377">
              <a:extLst>
                <a:ext uri="{FF2B5EF4-FFF2-40B4-BE49-F238E27FC236}">
                  <a16:creationId xmlns:a16="http://schemas.microsoft.com/office/drawing/2014/main" id="{14A0869D-131C-78F8-D6B7-F86CAE70425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378">
              <a:extLst>
                <a:ext uri="{FF2B5EF4-FFF2-40B4-BE49-F238E27FC236}">
                  <a16:creationId xmlns:a16="http://schemas.microsoft.com/office/drawing/2014/main" id="{A5DEF6A9-B587-998F-44D5-3369A3669242}"/>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Oval 379">
              <a:extLst>
                <a:ext uri="{FF2B5EF4-FFF2-40B4-BE49-F238E27FC236}">
                  <a16:creationId xmlns:a16="http://schemas.microsoft.com/office/drawing/2014/main" id="{16D5D41E-45E8-9A14-C200-076B167BE813}"/>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380">
              <a:extLst>
                <a:ext uri="{FF2B5EF4-FFF2-40B4-BE49-F238E27FC236}">
                  <a16:creationId xmlns:a16="http://schemas.microsoft.com/office/drawing/2014/main" id="{C822B7E5-3FAA-7033-3371-1711C10D4707}"/>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Freeform 381">
              <a:extLst>
                <a:ext uri="{FF2B5EF4-FFF2-40B4-BE49-F238E27FC236}">
                  <a16:creationId xmlns:a16="http://schemas.microsoft.com/office/drawing/2014/main" id="{D4414924-3BE1-DB0F-91F0-3F4A4E0ED1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382">
              <a:extLst>
                <a:ext uri="{FF2B5EF4-FFF2-40B4-BE49-F238E27FC236}">
                  <a16:creationId xmlns:a16="http://schemas.microsoft.com/office/drawing/2014/main" id="{6D1E8881-FE1D-C082-8980-818A3F6EFF22}"/>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383">
              <a:extLst>
                <a:ext uri="{FF2B5EF4-FFF2-40B4-BE49-F238E27FC236}">
                  <a16:creationId xmlns:a16="http://schemas.microsoft.com/office/drawing/2014/main" id="{A39DF565-2CBB-B41A-5B00-31AF745553E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384">
              <a:extLst>
                <a:ext uri="{FF2B5EF4-FFF2-40B4-BE49-F238E27FC236}">
                  <a16:creationId xmlns:a16="http://schemas.microsoft.com/office/drawing/2014/main" id="{A557B075-ED19-AD34-20E0-5CFA20550A2A}"/>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385">
              <a:extLst>
                <a:ext uri="{FF2B5EF4-FFF2-40B4-BE49-F238E27FC236}">
                  <a16:creationId xmlns:a16="http://schemas.microsoft.com/office/drawing/2014/main" id="{0F906F40-1849-C3C1-5489-1C7188F047C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397">
              <a:extLst>
                <a:ext uri="{FF2B5EF4-FFF2-40B4-BE49-F238E27FC236}">
                  <a16:creationId xmlns:a16="http://schemas.microsoft.com/office/drawing/2014/main" id="{A63E48D6-D7A2-3A1B-21DC-17EBC92C1067}"/>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398">
              <a:extLst>
                <a:ext uri="{FF2B5EF4-FFF2-40B4-BE49-F238E27FC236}">
                  <a16:creationId xmlns:a16="http://schemas.microsoft.com/office/drawing/2014/main" id="{D67F21DB-3F64-730D-1C3B-DDA4F20835B2}"/>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Oval 399">
              <a:extLst>
                <a:ext uri="{FF2B5EF4-FFF2-40B4-BE49-F238E27FC236}">
                  <a16:creationId xmlns:a16="http://schemas.microsoft.com/office/drawing/2014/main" id="{B7C6BA60-3579-CBF4-B4F0-2CEA31C11585}"/>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Oval 400">
              <a:extLst>
                <a:ext uri="{FF2B5EF4-FFF2-40B4-BE49-F238E27FC236}">
                  <a16:creationId xmlns:a16="http://schemas.microsoft.com/office/drawing/2014/main" id="{8895C11B-5FA1-AA3B-7ED2-00867CBAEE14}"/>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401">
              <a:extLst>
                <a:ext uri="{FF2B5EF4-FFF2-40B4-BE49-F238E27FC236}">
                  <a16:creationId xmlns:a16="http://schemas.microsoft.com/office/drawing/2014/main" id="{972F5191-A3C3-7482-94ED-3E7313E539A8}"/>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402">
              <a:extLst>
                <a:ext uri="{FF2B5EF4-FFF2-40B4-BE49-F238E27FC236}">
                  <a16:creationId xmlns:a16="http://schemas.microsoft.com/office/drawing/2014/main" id="{E8DD4D72-C6A3-7849-4D17-CFBA49F18124}"/>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Freeform 403">
              <a:extLst>
                <a:ext uri="{FF2B5EF4-FFF2-40B4-BE49-F238E27FC236}">
                  <a16:creationId xmlns:a16="http://schemas.microsoft.com/office/drawing/2014/main" id="{A107A2DB-DEE6-834F-7D6A-0A96D3061989}"/>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404">
              <a:extLst>
                <a:ext uri="{FF2B5EF4-FFF2-40B4-BE49-F238E27FC236}">
                  <a16:creationId xmlns:a16="http://schemas.microsoft.com/office/drawing/2014/main" id="{C6EF5B9B-E144-7309-78AB-A97E4D36B613}"/>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405">
              <a:extLst>
                <a:ext uri="{FF2B5EF4-FFF2-40B4-BE49-F238E27FC236}">
                  <a16:creationId xmlns:a16="http://schemas.microsoft.com/office/drawing/2014/main" id="{645C1517-D7E6-7D0D-7D08-33FFCB054319}"/>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418">
              <a:extLst>
                <a:ext uri="{FF2B5EF4-FFF2-40B4-BE49-F238E27FC236}">
                  <a16:creationId xmlns:a16="http://schemas.microsoft.com/office/drawing/2014/main" id="{A8098AA2-1D3B-A49B-8FF8-318789526E39}"/>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419">
              <a:extLst>
                <a:ext uri="{FF2B5EF4-FFF2-40B4-BE49-F238E27FC236}">
                  <a16:creationId xmlns:a16="http://schemas.microsoft.com/office/drawing/2014/main" id="{92D20F75-8D76-A0F7-FA0B-75D079A64C9A}"/>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420">
              <a:extLst>
                <a:ext uri="{FF2B5EF4-FFF2-40B4-BE49-F238E27FC236}">
                  <a16:creationId xmlns:a16="http://schemas.microsoft.com/office/drawing/2014/main" id="{146A4FFB-BA9D-F2BA-16ED-030AD121A64D}"/>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421">
              <a:extLst>
                <a:ext uri="{FF2B5EF4-FFF2-40B4-BE49-F238E27FC236}">
                  <a16:creationId xmlns:a16="http://schemas.microsoft.com/office/drawing/2014/main" id="{C63317DD-89EA-7D1B-1589-F14D80E03D65}"/>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422">
              <a:extLst>
                <a:ext uri="{FF2B5EF4-FFF2-40B4-BE49-F238E27FC236}">
                  <a16:creationId xmlns:a16="http://schemas.microsoft.com/office/drawing/2014/main" id="{4B82967F-8999-D8B1-B5BA-818447216C24}"/>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Oval 423">
              <a:extLst>
                <a:ext uri="{FF2B5EF4-FFF2-40B4-BE49-F238E27FC236}">
                  <a16:creationId xmlns:a16="http://schemas.microsoft.com/office/drawing/2014/main" id="{B6C9D904-DD21-09CA-7332-000925DF5C61}"/>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Freeform 424">
              <a:extLst>
                <a:ext uri="{FF2B5EF4-FFF2-40B4-BE49-F238E27FC236}">
                  <a16:creationId xmlns:a16="http://schemas.microsoft.com/office/drawing/2014/main" id="{FF1D175F-9F0B-EB36-87DE-84BB2426BF63}"/>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Freeform 425">
              <a:extLst>
                <a:ext uri="{FF2B5EF4-FFF2-40B4-BE49-F238E27FC236}">
                  <a16:creationId xmlns:a16="http://schemas.microsoft.com/office/drawing/2014/main" id="{54D8241B-7EC7-FD8E-3959-A8E642807FCB}"/>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426">
              <a:extLst>
                <a:ext uri="{FF2B5EF4-FFF2-40B4-BE49-F238E27FC236}">
                  <a16:creationId xmlns:a16="http://schemas.microsoft.com/office/drawing/2014/main" id="{A4AB88A2-D65F-51AA-7D41-FC35EA03DDBB}"/>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438">
              <a:extLst>
                <a:ext uri="{FF2B5EF4-FFF2-40B4-BE49-F238E27FC236}">
                  <a16:creationId xmlns:a16="http://schemas.microsoft.com/office/drawing/2014/main" id="{604CD49E-9D34-4D68-4397-DB25478A92D0}"/>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4" name="Freeform 439">
              <a:extLst>
                <a:ext uri="{FF2B5EF4-FFF2-40B4-BE49-F238E27FC236}">
                  <a16:creationId xmlns:a16="http://schemas.microsoft.com/office/drawing/2014/main" id="{611E68C7-8E99-2A83-5148-C9A785F4EC7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5" name="Freeform 440">
              <a:extLst>
                <a:ext uri="{FF2B5EF4-FFF2-40B4-BE49-F238E27FC236}">
                  <a16:creationId xmlns:a16="http://schemas.microsoft.com/office/drawing/2014/main" id="{0D6A313E-697B-A60A-0320-7C97104FB79B}"/>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6" name="Freeform 441">
              <a:extLst>
                <a:ext uri="{FF2B5EF4-FFF2-40B4-BE49-F238E27FC236}">
                  <a16:creationId xmlns:a16="http://schemas.microsoft.com/office/drawing/2014/main" id="{6253362F-AEC1-C8CC-EE1F-52908C6DBBA4}"/>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7" name="Freeform 442">
              <a:extLst>
                <a:ext uri="{FF2B5EF4-FFF2-40B4-BE49-F238E27FC236}">
                  <a16:creationId xmlns:a16="http://schemas.microsoft.com/office/drawing/2014/main" id="{0512AA44-F8D4-5743-70A4-F447A4DD1CA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8" name="Oval 443">
              <a:extLst>
                <a:ext uri="{FF2B5EF4-FFF2-40B4-BE49-F238E27FC236}">
                  <a16:creationId xmlns:a16="http://schemas.microsoft.com/office/drawing/2014/main" id="{AA7D2806-2C40-0F92-29B6-A866436ECC7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9" name="Oval 444">
              <a:extLst>
                <a:ext uri="{FF2B5EF4-FFF2-40B4-BE49-F238E27FC236}">
                  <a16:creationId xmlns:a16="http://schemas.microsoft.com/office/drawing/2014/main" id="{1CAC8C45-9AE4-5E5A-F110-31F37C9E531A}"/>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0" name="Freeform 445">
              <a:extLst>
                <a:ext uri="{FF2B5EF4-FFF2-40B4-BE49-F238E27FC236}">
                  <a16:creationId xmlns:a16="http://schemas.microsoft.com/office/drawing/2014/main" id="{EE09C8B8-D369-42EE-0379-E45D547E70A1}"/>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1" name="Freeform 446">
              <a:extLst>
                <a:ext uri="{FF2B5EF4-FFF2-40B4-BE49-F238E27FC236}">
                  <a16:creationId xmlns:a16="http://schemas.microsoft.com/office/drawing/2014/main" id="{D581A0CB-C441-79A7-826A-DAC53D851452}"/>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2" name="Freeform 458">
              <a:extLst>
                <a:ext uri="{FF2B5EF4-FFF2-40B4-BE49-F238E27FC236}">
                  <a16:creationId xmlns:a16="http://schemas.microsoft.com/office/drawing/2014/main" id="{8EEAD1B4-88AE-7197-0227-419B04AFD28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3" name="Freeform 459">
              <a:extLst>
                <a:ext uri="{FF2B5EF4-FFF2-40B4-BE49-F238E27FC236}">
                  <a16:creationId xmlns:a16="http://schemas.microsoft.com/office/drawing/2014/main" id="{23EF815C-7A19-2111-E8BE-68A7CD889B3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4" name="Freeform 460">
              <a:extLst>
                <a:ext uri="{FF2B5EF4-FFF2-40B4-BE49-F238E27FC236}">
                  <a16:creationId xmlns:a16="http://schemas.microsoft.com/office/drawing/2014/main" id="{6A054086-331B-CF30-5482-5D0C5FBCEF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5" name="Freeform 461">
              <a:extLst>
                <a:ext uri="{FF2B5EF4-FFF2-40B4-BE49-F238E27FC236}">
                  <a16:creationId xmlns:a16="http://schemas.microsoft.com/office/drawing/2014/main" id="{D43B3748-03FB-1568-9279-C41C761947F5}"/>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6" name="Freeform 462">
              <a:extLst>
                <a:ext uri="{FF2B5EF4-FFF2-40B4-BE49-F238E27FC236}">
                  <a16:creationId xmlns:a16="http://schemas.microsoft.com/office/drawing/2014/main" id="{CEAA486D-A12C-6648-183F-842EFB601C83}"/>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7" name="Freeform 463">
              <a:extLst>
                <a:ext uri="{FF2B5EF4-FFF2-40B4-BE49-F238E27FC236}">
                  <a16:creationId xmlns:a16="http://schemas.microsoft.com/office/drawing/2014/main" id="{566508DC-F286-E02E-F2D1-8DC732366DC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8" name="Freeform 464">
              <a:extLst>
                <a:ext uri="{FF2B5EF4-FFF2-40B4-BE49-F238E27FC236}">
                  <a16:creationId xmlns:a16="http://schemas.microsoft.com/office/drawing/2014/main" id="{A1B45AA7-8523-1106-46E5-CCE0D084C1B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9" name="Freeform 465">
              <a:extLst>
                <a:ext uri="{FF2B5EF4-FFF2-40B4-BE49-F238E27FC236}">
                  <a16:creationId xmlns:a16="http://schemas.microsoft.com/office/drawing/2014/main" id="{A880358E-2A84-401A-F81B-5D4076580786}"/>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0" name="Freeform 466">
              <a:extLst>
                <a:ext uri="{FF2B5EF4-FFF2-40B4-BE49-F238E27FC236}">
                  <a16:creationId xmlns:a16="http://schemas.microsoft.com/office/drawing/2014/main" id="{E9AFDE13-61A9-8AEE-8D3A-BC45D483089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1" name="Freeform 478">
              <a:extLst>
                <a:ext uri="{FF2B5EF4-FFF2-40B4-BE49-F238E27FC236}">
                  <a16:creationId xmlns:a16="http://schemas.microsoft.com/office/drawing/2014/main" id="{B0DEC4AE-2C3A-C3BE-3454-0B92523EA220}"/>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2" name="Freeform 479">
              <a:extLst>
                <a:ext uri="{FF2B5EF4-FFF2-40B4-BE49-F238E27FC236}">
                  <a16:creationId xmlns:a16="http://schemas.microsoft.com/office/drawing/2014/main" id="{B2C8B2EF-DCAC-EB53-9260-972986942F87}"/>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3" name="Freeform 480">
              <a:extLst>
                <a:ext uri="{FF2B5EF4-FFF2-40B4-BE49-F238E27FC236}">
                  <a16:creationId xmlns:a16="http://schemas.microsoft.com/office/drawing/2014/main" id="{38CD58CB-0D19-024F-9C19-91239BA6ABEF}"/>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4" name="Freeform 481">
              <a:extLst>
                <a:ext uri="{FF2B5EF4-FFF2-40B4-BE49-F238E27FC236}">
                  <a16:creationId xmlns:a16="http://schemas.microsoft.com/office/drawing/2014/main" id="{D2D0D351-A7F0-90CB-91EF-059E02D2D72B}"/>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5" name="Freeform 482">
              <a:extLst>
                <a:ext uri="{FF2B5EF4-FFF2-40B4-BE49-F238E27FC236}">
                  <a16:creationId xmlns:a16="http://schemas.microsoft.com/office/drawing/2014/main" id="{6BAB85DE-4553-7D23-5113-9487BB2B4706}"/>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6" name="Freeform 483">
              <a:extLst>
                <a:ext uri="{FF2B5EF4-FFF2-40B4-BE49-F238E27FC236}">
                  <a16:creationId xmlns:a16="http://schemas.microsoft.com/office/drawing/2014/main" id="{E29FD8D8-49A7-4107-17AB-FE6FEFB1BD79}"/>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7" name="Freeform 484">
              <a:extLst>
                <a:ext uri="{FF2B5EF4-FFF2-40B4-BE49-F238E27FC236}">
                  <a16:creationId xmlns:a16="http://schemas.microsoft.com/office/drawing/2014/main" id="{0F056C79-C4A3-7B53-5D53-75F43A2EF34B}"/>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8" name="Freeform 485">
              <a:extLst>
                <a:ext uri="{FF2B5EF4-FFF2-40B4-BE49-F238E27FC236}">
                  <a16:creationId xmlns:a16="http://schemas.microsoft.com/office/drawing/2014/main" id="{6E118A41-F102-9D02-2785-75166499711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9" name="Oval 486">
              <a:extLst>
                <a:ext uri="{FF2B5EF4-FFF2-40B4-BE49-F238E27FC236}">
                  <a16:creationId xmlns:a16="http://schemas.microsoft.com/office/drawing/2014/main" id="{A54B37E2-7543-3754-8570-1F3FEBB04309}"/>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0" name="Oval 498">
              <a:extLst>
                <a:ext uri="{FF2B5EF4-FFF2-40B4-BE49-F238E27FC236}">
                  <a16:creationId xmlns:a16="http://schemas.microsoft.com/office/drawing/2014/main" id="{18DB69E1-CA57-5952-8EC2-198125758D46}"/>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1" name="Oval 499">
              <a:extLst>
                <a:ext uri="{FF2B5EF4-FFF2-40B4-BE49-F238E27FC236}">
                  <a16:creationId xmlns:a16="http://schemas.microsoft.com/office/drawing/2014/main" id="{A216CEC0-74F5-9B32-EB1D-FEE06518728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2" name="Freeform 500">
              <a:extLst>
                <a:ext uri="{FF2B5EF4-FFF2-40B4-BE49-F238E27FC236}">
                  <a16:creationId xmlns:a16="http://schemas.microsoft.com/office/drawing/2014/main" id="{C252CAEB-BBBA-3C03-1826-A55A3045C068}"/>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3" name="Freeform 501">
              <a:extLst>
                <a:ext uri="{FF2B5EF4-FFF2-40B4-BE49-F238E27FC236}">
                  <a16:creationId xmlns:a16="http://schemas.microsoft.com/office/drawing/2014/main" id="{4FBA42FC-BAE1-B69C-6015-DFE73ACBECBF}"/>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4" name="Freeform 502">
              <a:extLst>
                <a:ext uri="{FF2B5EF4-FFF2-40B4-BE49-F238E27FC236}">
                  <a16:creationId xmlns:a16="http://schemas.microsoft.com/office/drawing/2014/main" id="{9BCF7193-658A-9E35-2555-03CDB8264E5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5" name="Freeform 503">
              <a:extLst>
                <a:ext uri="{FF2B5EF4-FFF2-40B4-BE49-F238E27FC236}">
                  <a16:creationId xmlns:a16="http://schemas.microsoft.com/office/drawing/2014/main" id="{C1C36DDB-04DF-0CC3-0A1E-5AECA6D7C632}"/>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6" name="Freeform 504">
              <a:extLst>
                <a:ext uri="{FF2B5EF4-FFF2-40B4-BE49-F238E27FC236}">
                  <a16:creationId xmlns:a16="http://schemas.microsoft.com/office/drawing/2014/main" id="{85794CDB-7756-DF3A-ED48-0CC9D869450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7" name="Freeform 505">
              <a:extLst>
                <a:ext uri="{FF2B5EF4-FFF2-40B4-BE49-F238E27FC236}">
                  <a16:creationId xmlns:a16="http://schemas.microsoft.com/office/drawing/2014/main" id="{0FA68EB1-A7F7-FDDB-EDA5-74EB71123E05}"/>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8" name="Freeform 506">
              <a:extLst>
                <a:ext uri="{FF2B5EF4-FFF2-40B4-BE49-F238E27FC236}">
                  <a16:creationId xmlns:a16="http://schemas.microsoft.com/office/drawing/2014/main" id="{EDBDE501-767C-84D8-3DB9-639955B0734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9" name="Oval 518">
              <a:extLst>
                <a:ext uri="{FF2B5EF4-FFF2-40B4-BE49-F238E27FC236}">
                  <a16:creationId xmlns:a16="http://schemas.microsoft.com/office/drawing/2014/main" id="{DCEECDF5-413B-E1D5-7417-E637A7C8C1D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0" name="Freeform 519">
              <a:extLst>
                <a:ext uri="{FF2B5EF4-FFF2-40B4-BE49-F238E27FC236}">
                  <a16:creationId xmlns:a16="http://schemas.microsoft.com/office/drawing/2014/main" id="{0F9A9E30-8373-E3E9-66C8-326136B2A0D0}"/>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1" name="Freeform 520">
              <a:extLst>
                <a:ext uri="{FF2B5EF4-FFF2-40B4-BE49-F238E27FC236}">
                  <a16:creationId xmlns:a16="http://schemas.microsoft.com/office/drawing/2014/main" id="{C4FA1CC1-F62B-6489-FC3D-EE8AD8793DB2}"/>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2" name="Freeform 521">
              <a:extLst>
                <a:ext uri="{FF2B5EF4-FFF2-40B4-BE49-F238E27FC236}">
                  <a16:creationId xmlns:a16="http://schemas.microsoft.com/office/drawing/2014/main" id="{BE0CD525-885E-4A6B-FD2A-A8AD59BAC5DF}"/>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3" name="Freeform 522">
              <a:extLst>
                <a:ext uri="{FF2B5EF4-FFF2-40B4-BE49-F238E27FC236}">
                  <a16:creationId xmlns:a16="http://schemas.microsoft.com/office/drawing/2014/main" id="{A896EB60-36C1-E358-DEEB-7AD377B1C89C}"/>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4" name="Freeform 523">
              <a:extLst>
                <a:ext uri="{FF2B5EF4-FFF2-40B4-BE49-F238E27FC236}">
                  <a16:creationId xmlns:a16="http://schemas.microsoft.com/office/drawing/2014/main" id="{BFA3C3A6-77D2-0B7A-F98E-CE9DC351D4E9}"/>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5" name="Freeform 524">
              <a:extLst>
                <a:ext uri="{FF2B5EF4-FFF2-40B4-BE49-F238E27FC236}">
                  <a16:creationId xmlns:a16="http://schemas.microsoft.com/office/drawing/2014/main" id="{4C767967-684A-8C05-4C81-D24F27375061}"/>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6" name="Freeform 525">
              <a:extLst>
                <a:ext uri="{FF2B5EF4-FFF2-40B4-BE49-F238E27FC236}">
                  <a16:creationId xmlns:a16="http://schemas.microsoft.com/office/drawing/2014/main" id="{0A76146A-917E-A3F4-1DE2-074807D13F5B}"/>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7" name="Freeform 526">
              <a:extLst>
                <a:ext uri="{FF2B5EF4-FFF2-40B4-BE49-F238E27FC236}">
                  <a16:creationId xmlns:a16="http://schemas.microsoft.com/office/drawing/2014/main" id="{40C00AF8-9061-81FF-9F42-5E310AF6C51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8" name="Freeform 538">
              <a:extLst>
                <a:ext uri="{FF2B5EF4-FFF2-40B4-BE49-F238E27FC236}">
                  <a16:creationId xmlns:a16="http://schemas.microsoft.com/office/drawing/2014/main" id="{4C003E06-9588-1F4F-BDC4-68277633CE99}"/>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9" name="Freeform 539">
              <a:extLst>
                <a:ext uri="{FF2B5EF4-FFF2-40B4-BE49-F238E27FC236}">
                  <a16:creationId xmlns:a16="http://schemas.microsoft.com/office/drawing/2014/main" id="{AB44C031-3B0F-86EC-24AC-DCFB5463788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0" name="Oval 540">
              <a:extLst>
                <a:ext uri="{FF2B5EF4-FFF2-40B4-BE49-F238E27FC236}">
                  <a16:creationId xmlns:a16="http://schemas.microsoft.com/office/drawing/2014/main" id="{B8028651-94A2-F4A9-D785-9DD1E0D4162A}"/>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1" name="Oval 541">
              <a:extLst>
                <a:ext uri="{FF2B5EF4-FFF2-40B4-BE49-F238E27FC236}">
                  <a16:creationId xmlns:a16="http://schemas.microsoft.com/office/drawing/2014/main" id="{74178A82-ABBD-840D-F12F-2AB07E423FC1}"/>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2" name="Freeform 542">
              <a:extLst>
                <a:ext uri="{FF2B5EF4-FFF2-40B4-BE49-F238E27FC236}">
                  <a16:creationId xmlns:a16="http://schemas.microsoft.com/office/drawing/2014/main" id="{3AA37D1C-EE64-46EB-6B56-D841811CD566}"/>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3" name="Freeform 543">
              <a:extLst>
                <a:ext uri="{FF2B5EF4-FFF2-40B4-BE49-F238E27FC236}">
                  <a16:creationId xmlns:a16="http://schemas.microsoft.com/office/drawing/2014/main" id="{5A27E7DF-FB11-0CB0-0639-BE9F6DC33420}"/>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4" name="Freeform 544">
              <a:extLst>
                <a:ext uri="{FF2B5EF4-FFF2-40B4-BE49-F238E27FC236}">
                  <a16:creationId xmlns:a16="http://schemas.microsoft.com/office/drawing/2014/main" id="{02216471-1B41-4590-064C-5D703A42E74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5" name="Freeform 545">
              <a:extLst>
                <a:ext uri="{FF2B5EF4-FFF2-40B4-BE49-F238E27FC236}">
                  <a16:creationId xmlns:a16="http://schemas.microsoft.com/office/drawing/2014/main" id="{E09ADC0C-35DD-AD03-D2D4-9627363F25D9}"/>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6" name="Freeform 546">
              <a:extLst>
                <a:ext uri="{FF2B5EF4-FFF2-40B4-BE49-F238E27FC236}">
                  <a16:creationId xmlns:a16="http://schemas.microsoft.com/office/drawing/2014/main" id="{8376FA6B-5D0B-4193-1F35-932CE1E9756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7" name="Freeform 558">
              <a:extLst>
                <a:ext uri="{FF2B5EF4-FFF2-40B4-BE49-F238E27FC236}">
                  <a16:creationId xmlns:a16="http://schemas.microsoft.com/office/drawing/2014/main" id="{0A029C7D-ED04-6BE6-5343-D6DBAE0D2646}"/>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8" name="Freeform 559">
              <a:extLst>
                <a:ext uri="{FF2B5EF4-FFF2-40B4-BE49-F238E27FC236}">
                  <a16:creationId xmlns:a16="http://schemas.microsoft.com/office/drawing/2014/main" id="{19A7BBCD-0D72-86B7-5392-97D50E72890F}"/>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9" name="Oval 560">
              <a:extLst>
                <a:ext uri="{FF2B5EF4-FFF2-40B4-BE49-F238E27FC236}">
                  <a16:creationId xmlns:a16="http://schemas.microsoft.com/office/drawing/2014/main" id="{6CE8A130-6140-18BB-D750-3813959A1695}"/>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0" name="Oval 561">
              <a:extLst>
                <a:ext uri="{FF2B5EF4-FFF2-40B4-BE49-F238E27FC236}">
                  <a16:creationId xmlns:a16="http://schemas.microsoft.com/office/drawing/2014/main" id="{F1FD4FE4-07AA-318E-F672-D4FB755A05A8}"/>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1" name="Freeform 562">
              <a:extLst>
                <a:ext uri="{FF2B5EF4-FFF2-40B4-BE49-F238E27FC236}">
                  <a16:creationId xmlns:a16="http://schemas.microsoft.com/office/drawing/2014/main" id="{F0CC6463-BC30-FEB5-2095-C34D40E6366F}"/>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2" name="Freeform 563">
              <a:extLst>
                <a:ext uri="{FF2B5EF4-FFF2-40B4-BE49-F238E27FC236}">
                  <a16:creationId xmlns:a16="http://schemas.microsoft.com/office/drawing/2014/main" id="{B87D7174-3DE5-75C2-40C0-0752B3DC7739}"/>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3" name="Freeform 564">
              <a:extLst>
                <a:ext uri="{FF2B5EF4-FFF2-40B4-BE49-F238E27FC236}">
                  <a16:creationId xmlns:a16="http://schemas.microsoft.com/office/drawing/2014/main" id="{4C6BED71-958E-4C5A-EF47-2165F2768C4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4" name="Freeform 565">
              <a:extLst>
                <a:ext uri="{FF2B5EF4-FFF2-40B4-BE49-F238E27FC236}">
                  <a16:creationId xmlns:a16="http://schemas.microsoft.com/office/drawing/2014/main" id="{C84E0CE3-2C26-C3C9-604B-9D1C91F40392}"/>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5" name="Freeform 566">
              <a:extLst>
                <a:ext uri="{FF2B5EF4-FFF2-40B4-BE49-F238E27FC236}">
                  <a16:creationId xmlns:a16="http://schemas.microsoft.com/office/drawing/2014/main" id="{3CBBF25B-2A11-236C-2394-9F67BE5E04E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6" name="Freeform 578">
              <a:extLst>
                <a:ext uri="{FF2B5EF4-FFF2-40B4-BE49-F238E27FC236}">
                  <a16:creationId xmlns:a16="http://schemas.microsoft.com/office/drawing/2014/main" id="{E57AC27F-36E5-34D7-DECF-3D5CDEE1472F}"/>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7" name="Freeform 579">
              <a:extLst>
                <a:ext uri="{FF2B5EF4-FFF2-40B4-BE49-F238E27FC236}">
                  <a16:creationId xmlns:a16="http://schemas.microsoft.com/office/drawing/2014/main" id="{03DBC08B-8F50-A9C1-1A6F-293C4C2B8F0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8" name="Freeform 580">
              <a:extLst>
                <a:ext uri="{FF2B5EF4-FFF2-40B4-BE49-F238E27FC236}">
                  <a16:creationId xmlns:a16="http://schemas.microsoft.com/office/drawing/2014/main" id="{BC2052BD-D7D6-4761-FC11-34D981DFADC6}"/>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9" name="Freeform 581">
              <a:extLst>
                <a:ext uri="{FF2B5EF4-FFF2-40B4-BE49-F238E27FC236}">
                  <a16:creationId xmlns:a16="http://schemas.microsoft.com/office/drawing/2014/main" id="{1A2DB9DD-E623-21F9-B33A-75BAEAC71AF5}"/>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0" name="Freeform 582">
              <a:extLst>
                <a:ext uri="{FF2B5EF4-FFF2-40B4-BE49-F238E27FC236}">
                  <a16:creationId xmlns:a16="http://schemas.microsoft.com/office/drawing/2014/main" id="{D84F6333-54EA-A998-6653-89220EB77244}"/>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1" name="Oval 583">
              <a:extLst>
                <a:ext uri="{FF2B5EF4-FFF2-40B4-BE49-F238E27FC236}">
                  <a16:creationId xmlns:a16="http://schemas.microsoft.com/office/drawing/2014/main" id="{C13B34D1-0140-B970-2FC2-C90D7040F333}"/>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2" name="Freeform 584">
              <a:extLst>
                <a:ext uri="{FF2B5EF4-FFF2-40B4-BE49-F238E27FC236}">
                  <a16:creationId xmlns:a16="http://schemas.microsoft.com/office/drawing/2014/main" id="{3BD7B897-721A-7588-EF0D-86A79DA53CA6}"/>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3" name="Freeform 585">
              <a:extLst>
                <a:ext uri="{FF2B5EF4-FFF2-40B4-BE49-F238E27FC236}">
                  <a16:creationId xmlns:a16="http://schemas.microsoft.com/office/drawing/2014/main" id="{BA81557E-24E5-5C27-7024-E41F44742BCA}"/>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4" name="Freeform 586">
              <a:extLst>
                <a:ext uri="{FF2B5EF4-FFF2-40B4-BE49-F238E27FC236}">
                  <a16:creationId xmlns:a16="http://schemas.microsoft.com/office/drawing/2014/main" id="{42B1498C-D3C3-55B4-87D4-A4DEC06C34ED}"/>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5" name="Freeform 598">
              <a:extLst>
                <a:ext uri="{FF2B5EF4-FFF2-40B4-BE49-F238E27FC236}">
                  <a16:creationId xmlns:a16="http://schemas.microsoft.com/office/drawing/2014/main" id="{104A5A03-8D87-200D-5966-C793DD011ACD}"/>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6" name="Freeform 599">
              <a:extLst>
                <a:ext uri="{FF2B5EF4-FFF2-40B4-BE49-F238E27FC236}">
                  <a16:creationId xmlns:a16="http://schemas.microsoft.com/office/drawing/2014/main" id="{B1FFD565-27B6-A049-F1E6-8213ED184907}"/>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7" name="Freeform 600">
              <a:extLst>
                <a:ext uri="{FF2B5EF4-FFF2-40B4-BE49-F238E27FC236}">
                  <a16:creationId xmlns:a16="http://schemas.microsoft.com/office/drawing/2014/main" id="{24D2FA42-9146-AC7E-3AC5-862BE251508A}"/>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8" name="Freeform 601">
              <a:extLst>
                <a:ext uri="{FF2B5EF4-FFF2-40B4-BE49-F238E27FC236}">
                  <a16:creationId xmlns:a16="http://schemas.microsoft.com/office/drawing/2014/main" id="{7D63A218-AF72-E8EF-CF84-50A422EF077B}"/>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602">
              <a:extLst>
                <a:ext uri="{FF2B5EF4-FFF2-40B4-BE49-F238E27FC236}">
                  <a16:creationId xmlns:a16="http://schemas.microsoft.com/office/drawing/2014/main" id="{1A8D5E33-51A1-37E1-222F-D8AA3781212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Oval 603">
              <a:extLst>
                <a:ext uri="{FF2B5EF4-FFF2-40B4-BE49-F238E27FC236}">
                  <a16:creationId xmlns:a16="http://schemas.microsoft.com/office/drawing/2014/main" id="{C65BA35B-0CDB-6380-B999-0BBA6CA9B1FD}"/>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Oval 604">
              <a:extLst>
                <a:ext uri="{FF2B5EF4-FFF2-40B4-BE49-F238E27FC236}">
                  <a16:creationId xmlns:a16="http://schemas.microsoft.com/office/drawing/2014/main" id="{632C896F-300C-9048-CBE3-53236D8F2ABE}"/>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2" name="Freeform 605">
              <a:extLst>
                <a:ext uri="{FF2B5EF4-FFF2-40B4-BE49-F238E27FC236}">
                  <a16:creationId xmlns:a16="http://schemas.microsoft.com/office/drawing/2014/main" id="{5730EF15-667E-31D8-D72E-6C6C478BC161}"/>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3" name="Freeform 606">
              <a:extLst>
                <a:ext uri="{FF2B5EF4-FFF2-40B4-BE49-F238E27FC236}">
                  <a16:creationId xmlns:a16="http://schemas.microsoft.com/office/drawing/2014/main" id="{273A069F-ED99-7ED6-BBF6-86D91D96CF95}"/>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500" fill="hold"/>
                                        <p:tgtEl>
                                          <p:spTgt spid="725"/>
                                        </p:tgtEl>
                                        <p:attrNameLst>
                                          <p:attrName>ppt_x</p:attrName>
                                        </p:attrNameLst>
                                      </p:cBhvr>
                                      <p:tavLst>
                                        <p:tav tm="0">
                                          <p:val>
                                            <p:strVal val="0-#ppt_w/2"/>
                                          </p:val>
                                        </p:tav>
                                        <p:tav tm="100000">
                                          <p:val>
                                            <p:strVal val="#ppt_x"/>
                                          </p:val>
                                        </p:tav>
                                      </p:tavLst>
                                    </p:anim>
                                    <p:anim calcmode="lin" valueType="num">
                                      <p:cBhvr additive="base">
                                        <p:cTn id="8" dur="500" fill="hold"/>
                                        <p:tgtEl>
                                          <p:spTgt spid="72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726"/>
                                        </p:tgtEl>
                                        <p:attrNameLst>
                                          <p:attrName>style.visibility</p:attrName>
                                        </p:attrNameLst>
                                      </p:cBhvr>
                                      <p:to>
                                        <p:strVal val="visible"/>
                                      </p:to>
                                    </p:set>
                                    <p:anim calcmode="lin" valueType="num">
                                      <p:cBhvr additive="base">
                                        <p:cTn id="11" dur="500" fill="hold"/>
                                        <p:tgtEl>
                                          <p:spTgt spid="726"/>
                                        </p:tgtEl>
                                        <p:attrNameLst>
                                          <p:attrName>ppt_x</p:attrName>
                                        </p:attrNameLst>
                                      </p:cBhvr>
                                      <p:tavLst>
                                        <p:tav tm="0">
                                          <p:val>
                                            <p:strVal val="1+#ppt_w/2"/>
                                          </p:val>
                                        </p:tav>
                                        <p:tav tm="100000">
                                          <p:val>
                                            <p:strVal val="#ppt_x"/>
                                          </p:val>
                                        </p:tav>
                                      </p:tavLst>
                                    </p:anim>
                                    <p:anim calcmode="lin" valueType="num">
                                      <p:cBhvr additive="base">
                                        <p:cTn id="12" dur="500" fill="hold"/>
                                        <p:tgtEl>
                                          <p:spTgt spid="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1">
    <p:spTree>
      <p:nvGrpSpPr>
        <p:cNvPr id="1" name="Shape 59"/>
        <p:cNvGrpSpPr/>
        <p:nvPr/>
      </p:nvGrpSpPr>
      <p:grpSpPr>
        <a:xfrm>
          <a:off x="0" y="0"/>
          <a:ext cx="0" cy="0"/>
          <a:chOff x="0" y="0"/>
          <a:chExt cx="0" cy="0"/>
        </a:xfrm>
      </p:grpSpPr>
      <p:sp>
        <p:nvSpPr>
          <p:cNvPr id="2" name="Google Shape;15;p16">
            <a:extLst>
              <a:ext uri="{FF2B5EF4-FFF2-40B4-BE49-F238E27FC236}">
                <a16:creationId xmlns:a16="http://schemas.microsoft.com/office/drawing/2014/main" id="{11AA3C7D-7CE8-40C4-CB27-634D521DBE90}"/>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32" name="Freeform 881">
            <a:extLst>
              <a:ext uri="{FF2B5EF4-FFF2-40B4-BE49-F238E27FC236}">
                <a16:creationId xmlns:a16="http://schemas.microsoft.com/office/drawing/2014/main" id="{19A0085F-6F17-AF39-B504-CDC88FE6E004}"/>
              </a:ext>
            </a:extLst>
          </p:cNvPr>
          <p:cNvSpPr>
            <a:spLocks/>
          </p:cNvSpPr>
          <p:nvPr userDrawn="1"/>
        </p:nvSpPr>
        <p:spPr bwMode="auto">
          <a:xfrm>
            <a:off x="8420420" y="4398962"/>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527" name="Grupo 526">
            <a:extLst>
              <a:ext uri="{FF2B5EF4-FFF2-40B4-BE49-F238E27FC236}">
                <a16:creationId xmlns:a16="http://schemas.microsoft.com/office/drawing/2014/main" id="{7199CD34-E81B-DEBC-1868-D0EBC671B874}"/>
              </a:ext>
            </a:extLst>
          </p:cNvPr>
          <p:cNvGrpSpPr/>
          <p:nvPr userDrawn="1"/>
        </p:nvGrpSpPr>
        <p:grpSpPr>
          <a:xfrm>
            <a:off x="-481750" y="4102338"/>
            <a:ext cx="1507863" cy="1510278"/>
            <a:chOff x="39184" y="-151930"/>
            <a:chExt cx="1309806" cy="1311904"/>
          </a:xfrm>
          <a:solidFill>
            <a:schemeClr val="bg2"/>
          </a:solidFill>
        </p:grpSpPr>
        <p:sp>
          <p:nvSpPr>
            <p:cNvPr id="528" name="Oval 357">
              <a:extLst>
                <a:ext uri="{FF2B5EF4-FFF2-40B4-BE49-F238E27FC236}">
                  <a16:creationId xmlns:a16="http://schemas.microsoft.com/office/drawing/2014/main" id="{7DE5C326-86CD-6426-ADDA-64284D2A36A1}"/>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358">
              <a:extLst>
                <a:ext uri="{FF2B5EF4-FFF2-40B4-BE49-F238E27FC236}">
                  <a16:creationId xmlns:a16="http://schemas.microsoft.com/office/drawing/2014/main" id="{5BA8993C-9FE2-A5FC-CB99-8080BE8FFC37}"/>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359">
              <a:extLst>
                <a:ext uri="{FF2B5EF4-FFF2-40B4-BE49-F238E27FC236}">
                  <a16:creationId xmlns:a16="http://schemas.microsoft.com/office/drawing/2014/main" id="{7F7C8FA8-211F-AFC8-8431-3D37914245E4}"/>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360">
              <a:extLst>
                <a:ext uri="{FF2B5EF4-FFF2-40B4-BE49-F238E27FC236}">
                  <a16:creationId xmlns:a16="http://schemas.microsoft.com/office/drawing/2014/main" id="{BFFE6BB9-B73C-5DB2-49D0-D1C4D3006EDE}"/>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361">
              <a:extLst>
                <a:ext uri="{FF2B5EF4-FFF2-40B4-BE49-F238E27FC236}">
                  <a16:creationId xmlns:a16="http://schemas.microsoft.com/office/drawing/2014/main" id="{4C247B38-BF32-C515-AC16-4E203EE3E124}"/>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4" name="Freeform 362">
              <a:extLst>
                <a:ext uri="{FF2B5EF4-FFF2-40B4-BE49-F238E27FC236}">
                  <a16:creationId xmlns:a16="http://schemas.microsoft.com/office/drawing/2014/main" id="{63F6E132-3013-8285-7294-11DD7A73C73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5" name="Freeform 363">
              <a:extLst>
                <a:ext uri="{FF2B5EF4-FFF2-40B4-BE49-F238E27FC236}">
                  <a16:creationId xmlns:a16="http://schemas.microsoft.com/office/drawing/2014/main" id="{8BFD6815-1899-4C65-84B4-D347AC4DD1BF}"/>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6" name="Freeform 364">
              <a:extLst>
                <a:ext uri="{FF2B5EF4-FFF2-40B4-BE49-F238E27FC236}">
                  <a16:creationId xmlns:a16="http://schemas.microsoft.com/office/drawing/2014/main" id="{323432DA-3FFB-8165-CA10-A55173CCF5B2}"/>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7" name="Freeform 365">
              <a:extLst>
                <a:ext uri="{FF2B5EF4-FFF2-40B4-BE49-F238E27FC236}">
                  <a16:creationId xmlns:a16="http://schemas.microsoft.com/office/drawing/2014/main" id="{83C0D049-E83E-5FB7-172B-2CC9DE0C3FA0}"/>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8" name="Freeform 377">
              <a:extLst>
                <a:ext uri="{FF2B5EF4-FFF2-40B4-BE49-F238E27FC236}">
                  <a16:creationId xmlns:a16="http://schemas.microsoft.com/office/drawing/2014/main" id="{B40D7070-E1EF-E424-3126-F85DE71B596F}"/>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9" name="Freeform 378">
              <a:extLst>
                <a:ext uri="{FF2B5EF4-FFF2-40B4-BE49-F238E27FC236}">
                  <a16:creationId xmlns:a16="http://schemas.microsoft.com/office/drawing/2014/main" id="{5E2DC23C-5AF8-4B38-678C-676F3FBFCF38}"/>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0" name="Oval 379">
              <a:extLst>
                <a:ext uri="{FF2B5EF4-FFF2-40B4-BE49-F238E27FC236}">
                  <a16:creationId xmlns:a16="http://schemas.microsoft.com/office/drawing/2014/main" id="{DA7F6BB9-5C68-AD71-779B-3E64FFD0F8CB}"/>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1" name="Oval 380">
              <a:extLst>
                <a:ext uri="{FF2B5EF4-FFF2-40B4-BE49-F238E27FC236}">
                  <a16:creationId xmlns:a16="http://schemas.microsoft.com/office/drawing/2014/main" id="{DCFB791F-1763-B985-BA80-AD150B7AFBF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2" name="Freeform 381">
              <a:extLst>
                <a:ext uri="{FF2B5EF4-FFF2-40B4-BE49-F238E27FC236}">
                  <a16:creationId xmlns:a16="http://schemas.microsoft.com/office/drawing/2014/main" id="{5373AD66-273F-CFD4-185B-9713E3DDE0E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3" name="Freeform 382">
              <a:extLst>
                <a:ext uri="{FF2B5EF4-FFF2-40B4-BE49-F238E27FC236}">
                  <a16:creationId xmlns:a16="http://schemas.microsoft.com/office/drawing/2014/main" id="{A0FA309E-F114-BFC2-2EA5-65484744AA33}"/>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4" name="Freeform 383">
              <a:extLst>
                <a:ext uri="{FF2B5EF4-FFF2-40B4-BE49-F238E27FC236}">
                  <a16:creationId xmlns:a16="http://schemas.microsoft.com/office/drawing/2014/main" id="{2C18F86B-4214-C870-18AD-B936C8399076}"/>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5" name="Freeform 384">
              <a:extLst>
                <a:ext uri="{FF2B5EF4-FFF2-40B4-BE49-F238E27FC236}">
                  <a16:creationId xmlns:a16="http://schemas.microsoft.com/office/drawing/2014/main" id="{8D557B9C-2057-1A61-F14E-0B68772C7E35}"/>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6" name="Freeform 385">
              <a:extLst>
                <a:ext uri="{FF2B5EF4-FFF2-40B4-BE49-F238E27FC236}">
                  <a16:creationId xmlns:a16="http://schemas.microsoft.com/office/drawing/2014/main" id="{C8CDC7C8-7E01-C6C1-0F9B-F5E0BFE0A3B6}"/>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7" name="Freeform 397">
              <a:extLst>
                <a:ext uri="{FF2B5EF4-FFF2-40B4-BE49-F238E27FC236}">
                  <a16:creationId xmlns:a16="http://schemas.microsoft.com/office/drawing/2014/main" id="{DA4DAEDB-1960-5D38-C88D-5C51C715CE2A}"/>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8" name="Freeform 398">
              <a:extLst>
                <a:ext uri="{FF2B5EF4-FFF2-40B4-BE49-F238E27FC236}">
                  <a16:creationId xmlns:a16="http://schemas.microsoft.com/office/drawing/2014/main" id="{FEC6C131-D4E6-AD4D-BE43-54059B27333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9" name="Oval 399">
              <a:extLst>
                <a:ext uri="{FF2B5EF4-FFF2-40B4-BE49-F238E27FC236}">
                  <a16:creationId xmlns:a16="http://schemas.microsoft.com/office/drawing/2014/main" id="{82E51217-3791-BA6F-2DA8-75F8C9E9182B}"/>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0" name="Oval 400">
              <a:extLst>
                <a:ext uri="{FF2B5EF4-FFF2-40B4-BE49-F238E27FC236}">
                  <a16:creationId xmlns:a16="http://schemas.microsoft.com/office/drawing/2014/main" id="{646C2D4B-3199-72FA-25FA-E25AC498B162}"/>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1" name="Freeform 401">
              <a:extLst>
                <a:ext uri="{FF2B5EF4-FFF2-40B4-BE49-F238E27FC236}">
                  <a16:creationId xmlns:a16="http://schemas.microsoft.com/office/drawing/2014/main" id="{8CC88120-E92A-2746-AD86-BFD3C4E3C152}"/>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2" name="Freeform 402">
              <a:extLst>
                <a:ext uri="{FF2B5EF4-FFF2-40B4-BE49-F238E27FC236}">
                  <a16:creationId xmlns:a16="http://schemas.microsoft.com/office/drawing/2014/main" id="{1602A9B6-2408-5AD8-748A-28E0C11E769A}"/>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3" name="Freeform 403">
              <a:extLst>
                <a:ext uri="{FF2B5EF4-FFF2-40B4-BE49-F238E27FC236}">
                  <a16:creationId xmlns:a16="http://schemas.microsoft.com/office/drawing/2014/main" id="{BB5196B5-F96C-5078-B88C-CD0790E34725}"/>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4" name="Freeform 404">
              <a:extLst>
                <a:ext uri="{FF2B5EF4-FFF2-40B4-BE49-F238E27FC236}">
                  <a16:creationId xmlns:a16="http://schemas.microsoft.com/office/drawing/2014/main" id="{C9CFD74E-4012-A9B0-DD7D-19445D46072A}"/>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5" name="Freeform 405">
              <a:extLst>
                <a:ext uri="{FF2B5EF4-FFF2-40B4-BE49-F238E27FC236}">
                  <a16:creationId xmlns:a16="http://schemas.microsoft.com/office/drawing/2014/main" id="{717E77D7-FD47-33B4-AB12-AF8BE1BC9F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6" name="Freeform 418">
              <a:extLst>
                <a:ext uri="{FF2B5EF4-FFF2-40B4-BE49-F238E27FC236}">
                  <a16:creationId xmlns:a16="http://schemas.microsoft.com/office/drawing/2014/main" id="{929ABBFC-FA39-15BF-B319-385D054093B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7" name="Freeform 419">
              <a:extLst>
                <a:ext uri="{FF2B5EF4-FFF2-40B4-BE49-F238E27FC236}">
                  <a16:creationId xmlns:a16="http://schemas.microsoft.com/office/drawing/2014/main" id="{BE317364-4CAC-39E0-6F52-15B185B22832}"/>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8" name="Freeform 420">
              <a:extLst>
                <a:ext uri="{FF2B5EF4-FFF2-40B4-BE49-F238E27FC236}">
                  <a16:creationId xmlns:a16="http://schemas.microsoft.com/office/drawing/2014/main" id="{DCD25B61-3A6C-84B6-EA8E-8DA6384819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9" name="Freeform 421">
              <a:extLst>
                <a:ext uri="{FF2B5EF4-FFF2-40B4-BE49-F238E27FC236}">
                  <a16:creationId xmlns:a16="http://schemas.microsoft.com/office/drawing/2014/main" id="{48C050EF-4B88-0945-2149-1909F4C3A00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0" name="Freeform 422">
              <a:extLst>
                <a:ext uri="{FF2B5EF4-FFF2-40B4-BE49-F238E27FC236}">
                  <a16:creationId xmlns:a16="http://schemas.microsoft.com/office/drawing/2014/main" id="{0E029039-2640-3B98-CD42-E849337865D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1" name="Oval 423">
              <a:extLst>
                <a:ext uri="{FF2B5EF4-FFF2-40B4-BE49-F238E27FC236}">
                  <a16:creationId xmlns:a16="http://schemas.microsoft.com/office/drawing/2014/main" id="{E21B9E0F-6FDC-E809-CA75-262D6568DDF6}"/>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2" name="Freeform 424">
              <a:extLst>
                <a:ext uri="{FF2B5EF4-FFF2-40B4-BE49-F238E27FC236}">
                  <a16:creationId xmlns:a16="http://schemas.microsoft.com/office/drawing/2014/main" id="{63E0C134-12B5-03A1-F1F1-E5EAD4AC1248}"/>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3" name="Freeform 425">
              <a:extLst>
                <a:ext uri="{FF2B5EF4-FFF2-40B4-BE49-F238E27FC236}">
                  <a16:creationId xmlns:a16="http://schemas.microsoft.com/office/drawing/2014/main" id="{03512538-E582-C602-55AD-7C2277179B1A}"/>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4" name="Freeform 426">
              <a:extLst>
                <a:ext uri="{FF2B5EF4-FFF2-40B4-BE49-F238E27FC236}">
                  <a16:creationId xmlns:a16="http://schemas.microsoft.com/office/drawing/2014/main" id="{A23A2E0B-F90E-4D71-E137-C85DEBD9A9C7}"/>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5" name="Freeform 438">
              <a:extLst>
                <a:ext uri="{FF2B5EF4-FFF2-40B4-BE49-F238E27FC236}">
                  <a16:creationId xmlns:a16="http://schemas.microsoft.com/office/drawing/2014/main" id="{71BC9683-530F-A4E1-DF6C-B9981455C2A9}"/>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6" name="Freeform 439">
              <a:extLst>
                <a:ext uri="{FF2B5EF4-FFF2-40B4-BE49-F238E27FC236}">
                  <a16:creationId xmlns:a16="http://schemas.microsoft.com/office/drawing/2014/main" id="{3E1FF49E-55FE-14E6-AB23-C9F059E8A9B0}"/>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7" name="Freeform 440">
              <a:extLst>
                <a:ext uri="{FF2B5EF4-FFF2-40B4-BE49-F238E27FC236}">
                  <a16:creationId xmlns:a16="http://schemas.microsoft.com/office/drawing/2014/main" id="{FFA0B0D6-218A-44C8-A83B-92CF294137B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8" name="Freeform 441">
              <a:extLst>
                <a:ext uri="{FF2B5EF4-FFF2-40B4-BE49-F238E27FC236}">
                  <a16:creationId xmlns:a16="http://schemas.microsoft.com/office/drawing/2014/main" id="{39A72404-44A3-B6FF-70E9-E6FCE7D42963}"/>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9" name="Freeform 442">
              <a:extLst>
                <a:ext uri="{FF2B5EF4-FFF2-40B4-BE49-F238E27FC236}">
                  <a16:creationId xmlns:a16="http://schemas.microsoft.com/office/drawing/2014/main" id="{DA8E0066-B0E4-32E7-8397-6A024D8FBD92}"/>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0" name="Oval 443">
              <a:extLst>
                <a:ext uri="{FF2B5EF4-FFF2-40B4-BE49-F238E27FC236}">
                  <a16:creationId xmlns:a16="http://schemas.microsoft.com/office/drawing/2014/main" id="{1157C327-9E90-FF6A-3684-E84AB961077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1" name="Oval 444">
              <a:extLst>
                <a:ext uri="{FF2B5EF4-FFF2-40B4-BE49-F238E27FC236}">
                  <a16:creationId xmlns:a16="http://schemas.microsoft.com/office/drawing/2014/main" id="{CD23F99B-43F3-6E98-00B5-A32DD7274B0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2" name="Freeform 445">
              <a:extLst>
                <a:ext uri="{FF2B5EF4-FFF2-40B4-BE49-F238E27FC236}">
                  <a16:creationId xmlns:a16="http://schemas.microsoft.com/office/drawing/2014/main" id="{749D2551-41D6-F098-81BE-642B617E7D2A}"/>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3" name="Freeform 446">
              <a:extLst>
                <a:ext uri="{FF2B5EF4-FFF2-40B4-BE49-F238E27FC236}">
                  <a16:creationId xmlns:a16="http://schemas.microsoft.com/office/drawing/2014/main" id="{319AC92A-0940-8683-96F7-7CC4743F2567}"/>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4" name="Freeform 458">
              <a:extLst>
                <a:ext uri="{FF2B5EF4-FFF2-40B4-BE49-F238E27FC236}">
                  <a16:creationId xmlns:a16="http://schemas.microsoft.com/office/drawing/2014/main" id="{71E6A5F9-F612-00D3-94BC-88282510ADE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5" name="Freeform 459">
              <a:extLst>
                <a:ext uri="{FF2B5EF4-FFF2-40B4-BE49-F238E27FC236}">
                  <a16:creationId xmlns:a16="http://schemas.microsoft.com/office/drawing/2014/main" id="{04C2A1FA-D393-9D23-FD0F-6710B26CB4D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6" name="Freeform 460">
              <a:extLst>
                <a:ext uri="{FF2B5EF4-FFF2-40B4-BE49-F238E27FC236}">
                  <a16:creationId xmlns:a16="http://schemas.microsoft.com/office/drawing/2014/main" id="{E086619E-FF62-58F0-C3EB-64BB1D03AAA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7" name="Freeform 461">
              <a:extLst>
                <a:ext uri="{FF2B5EF4-FFF2-40B4-BE49-F238E27FC236}">
                  <a16:creationId xmlns:a16="http://schemas.microsoft.com/office/drawing/2014/main" id="{4EACC1EF-089F-D6F0-13D5-C11D8A556A39}"/>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8" name="Freeform 462">
              <a:extLst>
                <a:ext uri="{FF2B5EF4-FFF2-40B4-BE49-F238E27FC236}">
                  <a16:creationId xmlns:a16="http://schemas.microsoft.com/office/drawing/2014/main" id="{92E4BCF2-84DB-7C91-BD13-AC1557C6F61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9" name="Freeform 463">
              <a:extLst>
                <a:ext uri="{FF2B5EF4-FFF2-40B4-BE49-F238E27FC236}">
                  <a16:creationId xmlns:a16="http://schemas.microsoft.com/office/drawing/2014/main" id="{DA319E02-6CB7-442B-8272-27B636E1B83F}"/>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464">
              <a:extLst>
                <a:ext uri="{FF2B5EF4-FFF2-40B4-BE49-F238E27FC236}">
                  <a16:creationId xmlns:a16="http://schemas.microsoft.com/office/drawing/2014/main" id="{B9619E00-93A7-5130-573A-6BF36AA549B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465">
              <a:extLst>
                <a:ext uri="{FF2B5EF4-FFF2-40B4-BE49-F238E27FC236}">
                  <a16:creationId xmlns:a16="http://schemas.microsoft.com/office/drawing/2014/main" id="{C378BC45-49A7-E8ED-3F9B-062946B64BA3}"/>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466">
              <a:extLst>
                <a:ext uri="{FF2B5EF4-FFF2-40B4-BE49-F238E27FC236}">
                  <a16:creationId xmlns:a16="http://schemas.microsoft.com/office/drawing/2014/main" id="{FBB98015-08F4-4FC0-90FB-D3AF12566A4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478">
              <a:extLst>
                <a:ext uri="{FF2B5EF4-FFF2-40B4-BE49-F238E27FC236}">
                  <a16:creationId xmlns:a16="http://schemas.microsoft.com/office/drawing/2014/main" id="{AEE0267F-C18D-C6B4-7963-882038E0BE5F}"/>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479">
              <a:extLst>
                <a:ext uri="{FF2B5EF4-FFF2-40B4-BE49-F238E27FC236}">
                  <a16:creationId xmlns:a16="http://schemas.microsoft.com/office/drawing/2014/main" id="{EDFA98D4-B7FF-D88C-87DA-11BDCFB6405D}"/>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480">
              <a:extLst>
                <a:ext uri="{FF2B5EF4-FFF2-40B4-BE49-F238E27FC236}">
                  <a16:creationId xmlns:a16="http://schemas.microsoft.com/office/drawing/2014/main" id="{C6AD4DA5-C662-A8EF-9613-7681CA888DE4}"/>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481">
              <a:extLst>
                <a:ext uri="{FF2B5EF4-FFF2-40B4-BE49-F238E27FC236}">
                  <a16:creationId xmlns:a16="http://schemas.microsoft.com/office/drawing/2014/main" id="{32DE67C3-B095-CF08-8279-C5058FFA9B17}"/>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482">
              <a:extLst>
                <a:ext uri="{FF2B5EF4-FFF2-40B4-BE49-F238E27FC236}">
                  <a16:creationId xmlns:a16="http://schemas.microsoft.com/office/drawing/2014/main" id="{9263C65D-4B9C-EC85-40BD-79F09AC4DD7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483">
              <a:extLst>
                <a:ext uri="{FF2B5EF4-FFF2-40B4-BE49-F238E27FC236}">
                  <a16:creationId xmlns:a16="http://schemas.microsoft.com/office/drawing/2014/main" id="{5537E648-9C51-2AC0-4628-B42FF78B8D3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484">
              <a:extLst>
                <a:ext uri="{FF2B5EF4-FFF2-40B4-BE49-F238E27FC236}">
                  <a16:creationId xmlns:a16="http://schemas.microsoft.com/office/drawing/2014/main" id="{0D7A8691-B96B-6695-3DA1-6F618E30779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485">
              <a:extLst>
                <a:ext uri="{FF2B5EF4-FFF2-40B4-BE49-F238E27FC236}">
                  <a16:creationId xmlns:a16="http://schemas.microsoft.com/office/drawing/2014/main" id="{8F3725B0-FDC5-BEE5-55D9-5C0CD636DC23}"/>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486">
              <a:extLst>
                <a:ext uri="{FF2B5EF4-FFF2-40B4-BE49-F238E27FC236}">
                  <a16:creationId xmlns:a16="http://schemas.microsoft.com/office/drawing/2014/main" id="{9DAAD8D1-8668-11C4-8FE2-EC7FCFFFE4B2}"/>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Oval 498">
              <a:extLst>
                <a:ext uri="{FF2B5EF4-FFF2-40B4-BE49-F238E27FC236}">
                  <a16:creationId xmlns:a16="http://schemas.microsoft.com/office/drawing/2014/main" id="{75A8C128-AEAB-C336-6071-1D13F73716C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Oval 499">
              <a:extLst>
                <a:ext uri="{FF2B5EF4-FFF2-40B4-BE49-F238E27FC236}">
                  <a16:creationId xmlns:a16="http://schemas.microsoft.com/office/drawing/2014/main" id="{E2D96025-DC1F-7954-F870-E18AD9CEA912}"/>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500">
              <a:extLst>
                <a:ext uri="{FF2B5EF4-FFF2-40B4-BE49-F238E27FC236}">
                  <a16:creationId xmlns:a16="http://schemas.microsoft.com/office/drawing/2014/main" id="{30FBF349-12E6-F57C-2B90-B2E59EEE77B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501">
              <a:extLst>
                <a:ext uri="{FF2B5EF4-FFF2-40B4-BE49-F238E27FC236}">
                  <a16:creationId xmlns:a16="http://schemas.microsoft.com/office/drawing/2014/main" id="{BAF30721-9985-8D8D-7E4A-F35A999BC81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502">
              <a:extLst>
                <a:ext uri="{FF2B5EF4-FFF2-40B4-BE49-F238E27FC236}">
                  <a16:creationId xmlns:a16="http://schemas.microsoft.com/office/drawing/2014/main" id="{1239A730-3846-EDEE-4F4F-E23FD14D373C}"/>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503">
              <a:extLst>
                <a:ext uri="{FF2B5EF4-FFF2-40B4-BE49-F238E27FC236}">
                  <a16:creationId xmlns:a16="http://schemas.microsoft.com/office/drawing/2014/main" id="{43003082-106A-5B86-F2EC-BED0F4A86A1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504">
              <a:extLst>
                <a:ext uri="{FF2B5EF4-FFF2-40B4-BE49-F238E27FC236}">
                  <a16:creationId xmlns:a16="http://schemas.microsoft.com/office/drawing/2014/main" id="{5A6A233A-C41E-EC88-8DD2-D8CE47527EAB}"/>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Freeform 505">
              <a:extLst>
                <a:ext uri="{FF2B5EF4-FFF2-40B4-BE49-F238E27FC236}">
                  <a16:creationId xmlns:a16="http://schemas.microsoft.com/office/drawing/2014/main" id="{743FCB0A-F2E4-4DE4-3628-B59055AEFCFC}"/>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506">
              <a:extLst>
                <a:ext uri="{FF2B5EF4-FFF2-40B4-BE49-F238E27FC236}">
                  <a16:creationId xmlns:a16="http://schemas.microsoft.com/office/drawing/2014/main" id="{4290A72C-A952-8101-C7F2-ECC8329D04C0}"/>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Oval 518">
              <a:extLst>
                <a:ext uri="{FF2B5EF4-FFF2-40B4-BE49-F238E27FC236}">
                  <a16:creationId xmlns:a16="http://schemas.microsoft.com/office/drawing/2014/main" id="{D32331B4-2A8F-435C-4323-FFB0C38E3EB7}"/>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519">
              <a:extLst>
                <a:ext uri="{FF2B5EF4-FFF2-40B4-BE49-F238E27FC236}">
                  <a16:creationId xmlns:a16="http://schemas.microsoft.com/office/drawing/2014/main" id="{2067A225-EC69-FC12-32A5-790A8136FAEF}"/>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520">
              <a:extLst>
                <a:ext uri="{FF2B5EF4-FFF2-40B4-BE49-F238E27FC236}">
                  <a16:creationId xmlns:a16="http://schemas.microsoft.com/office/drawing/2014/main" id="{5115182B-9AF4-2882-A50F-D1BD910A13E4}"/>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521">
              <a:extLst>
                <a:ext uri="{FF2B5EF4-FFF2-40B4-BE49-F238E27FC236}">
                  <a16:creationId xmlns:a16="http://schemas.microsoft.com/office/drawing/2014/main" id="{9A5EA469-E13D-E8D9-AC01-BAC5CF0C91C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522">
              <a:extLst>
                <a:ext uri="{FF2B5EF4-FFF2-40B4-BE49-F238E27FC236}">
                  <a16:creationId xmlns:a16="http://schemas.microsoft.com/office/drawing/2014/main" id="{CB31D526-4F15-8FC0-28A6-69AE857B787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523">
              <a:extLst>
                <a:ext uri="{FF2B5EF4-FFF2-40B4-BE49-F238E27FC236}">
                  <a16:creationId xmlns:a16="http://schemas.microsoft.com/office/drawing/2014/main" id="{7729BC28-95D5-A85E-4599-5C125A48C32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524">
              <a:extLst>
                <a:ext uri="{FF2B5EF4-FFF2-40B4-BE49-F238E27FC236}">
                  <a16:creationId xmlns:a16="http://schemas.microsoft.com/office/drawing/2014/main" id="{E21F780C-4AA8-1D01-6862-6088E823E67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525">
              <a:extLst>
                <a:ext uri="{FF2B5EF4-FFF2-40B4-BE49-F238E27FC236}">
                  <a16:creationId xmlns:a16="http://schemas.microsoft.com/office/drawing/2014/main" id="{BD38EB68-B026-F203-A133-C3BC2AB1CA42}"/>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526">
              <a:extLst>
                <a:ext uri="{FF2B5EF4-FFF2-40B4-BE49-F238E27FC236}">
                  <a16:creationId xmlns:a16="http://schemas.microsoft.com/office/drawing/2014/main" id="{FFD5D30A-1D66-B0DE-2FCC-85E1C86ADFB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538">
              <a:extLst>
                <a:ext uri="{FF2B5EF4-FFF2-40B4-BE49-F238E27FC236}">
                  <a16:creationId xmlns:a16="http://schemas.microsoft.com/office/drawing/2014/main" id="{9EA5D82A-C99D-501E-57C7-AA78FB2E9E2D}"/>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539">
              <a:extLst>
                <a:ext uri="{FF2B5EF4-FFF2-40B4-BE49-F238E27FC236}">
                  <a16:creationId xmlns:a16="http://schemas.microsoft.com/office/drawing/2014/main" id="{7C3406EB-0EAB-3F13-7CAF-B4870A929CEF}"/>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Oval 540">
              <a:extLst>
                <a:ext uri="{FF2B5EF4-FFF2-40B4-BE49-F238E27FC236}">
                  <a16:creationId xmlns:a16="http://schemas.microsoft.com/office/drawing/2014/main" id="{FC452BAE-E413-7061-D460-FB1C3A5AB2C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Oval 541">
              <a:extLst>
                <a:ext uri="{FF2B5EF4-FFF2-40B4-BE49-F238E27FC236}">
                  <a16:creationId xmlns:a16="http://schemas.microsoft.com/office/drawing/2014/main" id="{08CA0D41-D4C9-991A-83AE-5077CB8E94BA}"/>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542">
              <a:extLst>
                <a:ext uri="{FF2B5EF4-FFF2-40B4-BE49-F238E27FC236}">
                  <a16:creationId xmlns:a16="http://schemas.microsoft.com/office/drawing/2014/main" id="{3E837D9A-540B-BF35-001D-35B0E65C64D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543">
              <a:extLst>
                <a:ext uri="{FF2B5EF4-FFF2-40B4-BE49-F238E27FC236}">
                  <a16:creationId xmlns:a16="http://schemas.microsoft.com/office/drawing/2014/main" id="{525CFED7-6DED-1684-285C-F5F312EBBBFD}"/>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544">
              <a:extLst>
                <a:ext uri="{FF2B5EF4-FFF2-40B4-BE49-F238E27FC236}">
                  <a16:creationId xmlns:a16="http://schemas.microsoft.com/office/drawing/2014/main" id="{847841A0-24C8-78A1-CAE9-5C0F17D1BE8D}"/>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545">
              <a:extLst>
                <a:ext uri="{FF2B5EF4-FFF2-40B4-BE49-F238E27FC236}">
                  <a16:creationId xmlns:a16="http://schemas.microsoft.com/office/drawing/2014/main" id="{A4209084-C106-9D02-4FA0-40E76E071DF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546">
              <a:extLst>
                <a:ext uri="{FF2B5EF4-FFF2-40B4-BE49-F238E27FC236}">
                  <a16:creationId xmlns:a16="http://schemas.microsoft.com/office/drawing/2014/main" id="{9512A91D-EBB8-968C-AF24-2F98FC81B5A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558">
              <a:extLst>
                <a:ext uri="{FF2B5EF4-FFF2-40B4-BE49-F238E27FC236}">
                  <a16:creationId xmlns:a16="http://schemas.microsoft.com/office/drawing/2014/main" id="{E740C039-1813-7877-B834-F1E799E567AF}"/>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559">
              <a:extLst>
                <a:ext uri="{FF2B5EF4-FFF2-40B4-BE49-F238E27FC236}">
                  <a16:creationId xmlns:a16="http://schemas.microsoft.com/office/drawing/2014/main" id="{BF46BCF2-5B46-8677-5BE2-BC85D7822C31}"/>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560">
              <a:extLst>
                <a:ext uri="{FF2B5EF4-FFF2-40B4-BE49-F238E27FC236}">
                  <a16:creationId xmlns:a16="http://schemas.microsoft.com/office/drawing/2014/main" id="{DA64B186-DC40-53A2-E549-49E2A9CF69AB}"/>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Oval 561">
              <a:extLst>
                <a:ext uri="{FF2B5EF4-FFF2-40B4-BE49-F238E27FC236}">
                  <a16:creationId xmlns:a16="http://schemas.microsoft.com/office/drawing/2014/main" id="{F13E9716-0A84-222E-E8CD-515F4CB02B19}"/>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562">
              <a:extLst>
                <a:ext uri="{FF2B5EF4-FFF2-40B4-BE49-F238E27FC236}">
                  <a16:creationId xmlns:a16="http://schemas.microsoft.com/office/drawing/2014/main" id="{F2AAF0FE-EE6E-8452-96E7-C00744C139C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563">
              <a:extLst>
                <a:ext uri="{FF2B5EF4-FFF2-40B4-BE49-F238E27FC236}">
                  <a16:creationId xmlns:a16="http://schemas.microsoft.com/office/drawing/2014/main" id="{607EB9BE-435A-A864-7DF9-8C09F2963CF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564">
              <a:extLst>
                <a:ext uri="{FF2B5EF4-FFF2-40B4-BE49-F238E27FC236}">
                  <a16:creationId xmlns:a16="http://schemas.microsoft.com/office/drawing/2014/main" id="{0F2976D1-CEC8-7D02-1C46-C376640FC77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565">
              <a:extLst>
                <a:ext uri="{FF2B5EF4-FFF2-40B4-BE49-F238E27FC236}">
                  <a16:creationId xmlns:a16="http://schemas.microsoft.com/office/drawing/2014/main" id="{2586044A-0F9A-496C-5E6C-2CE6D250456D}"/>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566">
              <a:extLst>
                <a:ext uri="{FF2B5EF4-FFF2-40B4-BE49-F238E27FC236}">
                  <a16:creationId xmlns:a16="http://schemas.microsoft.com/office/drawing/2014/main" id="{F60D6CC6-779C-F691-A5D9-E3509A79D9A6}"/>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578">
              <a:extLst>
                <a:ext uri="{FF2B5EF4-FFF2-40B4-BE49-F238E27FC236}">
                  <a16:creationId xmlns:a16="http://schemas.microsoft.com/office/drawing/2014/main" id="{91ED5C77-48D5-5949-E831-FF1FA6512E08}"/>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579">
              <a:extLst>
                <a:ext uri="{FF2B5EF4-FFF2-40B4-BE49-F238E27FC236}">
                  <a16:creationId xmlns:a16="http://schemas.microsoft.com/office/drawing/2014/main" id="{0A1AE663-49E8-983E-E41E-500D7CF67E09}"/>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580">
              <a:extLst>
                <a:ext uri="{FF2B5EF4-FFF2-40B4-BE49-F238E27FC236}">
                  <a16:creationId xmlns:a16="http://schemas.microsoft.com/office/drawing/2014/main" id="{003FD1D3-A550-2870-05AD-F48756466139}"/>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581">
              <a:extLst>
                <a:ext uri="{FF2B5EF4-FFF2-40B4-BE49-F238E27FC236}">
                  <a16:creationId xmlns:a16="http://schemas.microsoft.com/office/drawing/2014/main" id="{E1920AA4-7B5A-0A0C-587E-A5E1B82DE2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582">
              <a:extLst>
                <a:ext uri="{FF2B5EF4-FFF2-40B4-BE49-F238E27FC236}">
                  <a16:creationId xmlns:a16="http://schemas.microsoft.com/office/drawing/2014/main" id="{AC9EA8FA-829B-8FA9-A3F6-C32A280DD593}"/>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Oval 583">
              <a:extLst>
                <a:ext uri="{FF2B5EF4-FFF2-40B4-BE49-F238E27FC236}">
                  <a16:creationId xmlns:a16="http://schemas.microsoft.com/office/drawing/2014/main" id="{FDEDEC51-65B5-657A-43D3-E515AB91A378}"/>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584">
              <a:extLst>
                <a:ext uri="{FF2B5EF4-FFF2-40B4-BE49-F238E27FC236}">
                  <a16:creationId xmlns:a16="http://schemas.microsoft.com/office/drawing/2014/main" id="{2CC886D6-1761-A1EB-5A21-1E7893DAD8FF}"/>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585">
              <a:extLst>
                <a:ext uri="{FF2B5EF4-FFF2-40B4-BE49-F238E27FC236}">
                  <a16:creationId xmlns:a16="http://schemas.microsoft.com/office/drawing/2014/main" id="{7DBDAA26-3B61-6B11-B93F-78470D43EEE0}"/>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586">
              <a:extLst>
                <a:ext uri="{FF2B5EF4-FFF2-40B4-BE49-F238E27FC236}">
                  <a16:creationId xmlns:a16="http://schemas.microsoft.com/office/drawing/2014/main" id="{F2DA07C7-66F7-5CFD-3186-F6F84A0628B3}"/>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598">
              <a:extLst>
                <a:ext uri="{FF2B5EF4-FFF2-40B4-BE49-F238E27FC236}">
                  <a16:creationId xmlns:a16="http://schemas.microsoft.com/office/drawing/2014/main" id="{F9A52906-CBF0-F159-0F35-373778A44E43}"/>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599">
              <a:extLst>
                <a:ext uri="{FF2B5EF4-FFF2-40B4-BE49-F238E27FC236}">
                  <a16:creationId xmlns:a16="http://schemas.microsoft.com/office/drawing/2014/main" id="{FA08D29C-8CA7-5122-BFB0-F905433BA142}"/>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600">
              <a:extLst>
                <a:ext uri="{FF2B5EF4-FFF2-40B4-BE49-F238E27FC236}">
                  <a16:creationId xmlns:a16="http://schemas.microsoft.com/office/drawing/2014/main" id="{35FA1103-6017-D526-64E8-22F2118AE338}"/>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601">
              <a:extLst>
                <a:ext uri="{FF2B5EF4-FFF2-40B4-BE49-F238E27FC236}">
                  <a16:creationId xmlns:a16="http://schemas.microsoft.com/office/drawing/2014/main" id="{91DC5BE4-5DC3-BF91-26DD-BFAAD37FC750}"/>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602">
              <a:extLst>
                <a:ext uri="{FF2B5EF4-FFF2-40B4-BE49-F238E27FC236}">
                  <a16:creationId xmlns:a16="http://schemas.microsoft.com/office/drawing/2014/main" id="{7D5F95FB-01E9-0CF9-48C3-A5594479503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603">
              <a:extLst>
                <a:ext uri="{FF2B5EF4-FFF2-40B4-BE49-F238E27FC236}">
                  <a16:creationId xmlns:a16="http://schemas.microsoft.com/office/drawing/2014/main" id="{947F75BA-2A70-0C47-7DEC-B17F95901A3B}"/>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604">
              <a:extLst>
                <a:ext uri="{FF2B5EF4-FFF2-40B4-BE49-F238E27FC236}">
                  <a16:creationId xmlns:a16="http://schemas.microsoft.com/office/drawing/2014/main" id="{CBC2373A-92F5-C1DC-FBDD-8B29253F3BF7}"/>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605">
              <a:extLst>
                <a:ext uri="{FF2B5EF4-FFF2-40B4-BE49-F238E27FC236}">
                  <a16:creationId xmlns:a16="http://schemas.microsoft.com/office/drawing/2014/main" id="{C2445A62-6F2B-036F-8799-A2BEBF77735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606">
              <a:extLst>
                <a:ext uri="{FF2B5EF4-FFF2-40B4-BE49-F238E27FC236}">
                  <a16:creationId xmlns:a16="http://schemas.microsoft.com/office/drawing/2014/main" id="{462FFA54-20CF-A7B5-CCA6-010D76CBEB71}"/>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646" name="Grupo 645">
            <a:extLst>
              <a:ext uri="{FF2B5EF4-FFF2-40B4-BE49-F238E27FC236}">
                <a16:creationId xmlns:a16="http://schemas.microsoft.com/office/drawing/2014/main" id="{ADF0405F-46DE-533F-7962-FFEB521BEC96}"/>
              </a:ext>
            </a:extLst>
          </p:cNvPr>
          <p:cNvGrpSpPr/>
          <p:nvPr userDrawn="1"/>
        </p:nvGrpSpPr>
        <p:grpSpPr>
          <a:xfrm flipH="1">
            <a:off x="8632886" y="-120502"/>
            <a:ext cx="1507863" cy="1510278"/>
            <a:chOff x="39184" y="-151930"/>
            <a:chExt cx="1309806" cy="1311904"/>
          </a:xfrm>
          <a:solidFill>
            <a:schemeClr val="tx2"/>
          </a:solidFill>
        </p:grpSpPr>
        <p:sp>
          <p:nvSpPr>
            <p:cNvPr id="647" name="Oval 357">
              <a:extLst>
                <a:ext uri="{FF2B5EF4-FFF2-40B4-BE49-F238E27FC236}">
                  <a16:creationId xmlns:a16="http://schemas.microsoft.com/office/drawing/2014/main" id="{8FB48A68-D6C2-D7CB-B379-71C01FEED02E}"/>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358">
              <a:extLst>
                <a:ext uri="{FF2B5EF4-FFF2-40B4-BE49-F238E27FC236}">
                  <a16:creationId xmlns:a16="http://schemas.microsoft.com/office/drawing/2014/main" id="{8EF770E9-DE11-DAAE-1812-E57B732FF64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359">
              <a:extLst>
                <a:ext uri="{FF2B5EF4-FFF2-40B4-BE49-F238E27FC236}">
                  <a16:creationId xmlns:a16="http://schemas.microsoft.com/office/drawing/2014/main" id="{86B011DF-1678-26F9-A814-0A462763BE8D}"/>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360">
              <a:extLst>
                <a:ext uri="{FF2B5EF4-FFF2-40B4-BE49-F238E27FC236}">
                  <a16:creationId xmlns:a16="http://schemas.microsoft.com/office/drawing/2014/main" id="{F5C753C3-A623-F32F-E3FF-057ED5DEE893}"/>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361">
              <a:extLst>
                <a:ext uri="{FF2B5EF4-FFF2-40B4-BE49-F238E27FC236}">
                  <a16:creationId xmlns:a16="http://schemas.microsoft.com/office/drawing/2014/main" id="{1777587F-C9B7-A95B-588F-ADC9F81518E6}"/>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362">
              <a:extLst>
                <a:ext uri="{FF2B5EF4-FFF2-40B4-BE49-F238E27FC236}">
                  <a16:creationId xmlns:a16="http://schemas.microsoft.com/office/drawing/2014/main" id="{283328FF-1881-6A88-3D78-363FAB2D2329}"/>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363">
              <a:extLst>
                <a:ext uri="{FF2B5EF4-FFF2-40B4-BE49-F238E27FC236}">
                  <a16:creationId xmlns:a16="http://schemas.microsoft.com/office/drawing/2014/main" id="{F58858F1-A559-4E0E-4F7A-11F8419FBDD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364">
              <a:extLst>
                <a:ext uri="{FF2B5EF4-FFF2-40B4-BE49-F238E27FC236}">
                  <a16:creationId xmlns:a16="http://schemas.microsoft.com/office/drawing/2014/main" id="{B4591188-F4DE-9C6D-3A75-00E69980CEB7}"/>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365">
              <a:extLst>
                <a:ext uri="{FF2B5EF4-FFF2-40B4-BE49-F238E27FC236}">
                  <a16:creationId xmlns:a16="http://schemas.microsoft.com/office/drawing/2014/main" id="{379CEB33-1278-6490-8A7E-73BD6289ABB1}"/>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377">
              <a:extLst>
                <a:ext uri="{FF2B5EF4-FFF2-40B4-BE49-F238E27FC236}">
                  <a16:creationId xmlns:a16="http://schemas.microsoft.com/office/drawing/2014/main" id="{A123E215-6E43-22D2-838A-E4F01A8FF6E6}"/>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378">
              <a:extLst>
                <a:ext uri="{FF2B5EF4-FFF2-40B4-BE49-F238E27FC236}">
                  <a16:creationId xmlns:a16="http://schemas.microsoft.com/office/drawing/2014/main" id="{F9698EF3-9DF0-476E-3429-C56400D69E73}"/>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Oval 379">
              <a:extLst>
                <a:ext uri="{FF2B5EF4-FFF2-40B4-BE49-F238E27FC236}">
                  <a16:creationId xmlns:a16="http://schemas.microsoft.com/office/drawing/2014/main" id="{27C33C34-0D8A-AAE2-62B2-87E4D11276D5}"/>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Oval 380">
              <a:extLst>
                <a:ext uri="{FF2B5EF4-FFF2-40B4-BE49-F238E27FC236}">
                  <a16:creationId xmlns:a16="http://schemas.microsoft.com/office/drawing/2014/main" id="{1AC0A68C-314F-B3BA-7FCF-CE1CE7A88FD0}"/>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381">
              <a:extLst>
                <a:ext uri="{FF2B5EF4-FFF2-40B4-BE49-F238E27FC236}">
                  <a16:creationId xmlns:a16="http://schemas.microsoft.com/office/drawing/2014/main" id="{B219CB6B-1339-3B5B-B7AA-7EFF7DC5CEC3}"/>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382">
              <a:extLst>
                <a:ext uri="{FF2B5EF4-FFF2-40B4-BE49-F238E27FC236}">
                  <a16:creationId xmlns:a16="http://schemas.microsoft.com/office/drawing/2014/main" id="{74423429-FF60-0494-D87A-05535252C9E1}"/>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383">
              <a:extLst>
                <a:ext uri="{FF2B5EF4-FFF2-40B4-BE49-F238E27FC236}">
                  <a16:creationId xmlns:a16="http://schemas.microsoft.com/office/drawing/2014/main" id="{EBD0A504-6606-84E6-3A51-9B12EF6E9D30}"/>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384">
              <a:extLst>
                <a:ext uri="{FF2B5EF4-FFF2-40B4-BE49-F238E27FC236}">
                  <a16:creationId xmlns:a16="http://schemas.microsoft.com/office/drawing/2014/main" id="{6D4A2899-7C4B-FCEF-33A7-204C049666B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385">
              <a:extLst>
                <a:ext uri="{FF2B5EF4-FFF2-40B4-BE49-F238E27FC236}">
                  <a16:creationId xmlns:a16="http://schemas.microsoft.com/office/drawing/2014/main" id="{5379C480-121F-E22B-4577-1127130F2811}"/>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397">
              <a:extLst>
                <a:ext uri="{FF2B5EF4-FFF2-40B4-BE49-F238E27FC236}">
                  <a16:creationId xmlns:a16="http://schemas.microsoft.com/office/drawing/2014/main" id="{0D61D4EB-7B78-28FF-0C13-C592B4167B75}"/>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398">
              <a:extLst>
                <a:ext uri="{FF2B5EF4-FFF2-40B4-BE49-F238E27FC236}">
                  <a16:creationId xmlns:a16="http://schemas.microsoft.com/office/drawing/2014/main" id="{5DBC8665-2BCC-61E6-B885-9BEE952CE78F}"/>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Oval 399">
              <a:extLst>
                <a:ext uri="{FF2B5EF4-FFF2-40B4-BE49-F238E27FC236}">
                  <a16:creationId xmlns:a16="http://schemas.microsoft.com/office/drawing/2014/main" id="{7CADFA7C-6868-DC8E-2F93-9A79353BA498}"/>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Oval 400">
              <a:extLst>
                <a:ext uri="{FF2B5EF4-FFF2-40B4-BE49-F238E27FC236}">
                  <a16:creationId xmlns:a16="http://schemas.microsoft.com/office/drawing/2014/main" id="{2F2CD6FC-306A-8349-81BD-41BD648779DB}"/>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401">
              <a:extLst>
                <a:ext uri="{FF2B5EF4-FFF2-40B4-BE49-F238E27FC236}">
                  <a16:creationId xmlns:a16="http://schemas.microsoft.com/office/drawing/2014/main" id="{03474E5E-BBBE-6D6A-2F42-624720CAF6DF}"/>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402">
              <a:extLst>
                <a:ext uri="{FF2B5EF4-FFF2-40B4-BE49-F238E27FC236}">
                  <a16:creationId xmlns:a16="http://schemas.microsoft.com/office/drawing/2014/main" id="{35DAC2A8-D669-75AC-1642-BD108B6971FB}"/>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403">
              <a:extLst>
                <a:ext uri="{FF2B5EF4-FFF2-40B4-BE49-F238E27FC236}">
                  <a16:creationId xmlns:a16="http://schemas.microsoft.com/office/drawing/2014/main" id="{BA4A0EF5-968C-26F9-319D-8207DDD1DC57}"/>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404">
              <a:extLst>
                <a:ext uri="{FF2B5EF4-FFF2-40B4-BE49-F238E27FC236}">
                  <a16:creationId xmlns:a16="http://schemas.microsoft.com/office/drawing/2014/main" id="{C5B62E49-15E7-0230-3737-98F3EDEA85A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405">
              <a:extLst>
                <a:ext uri="{FF2B5EF4-FFF2-40B4-BE49-F238E27FC236}">
                  <a16:creationId xmlns:a16="http://schemas.microsoft.com/office/drawing/2014/main" id="{6E73E502-4033-538B-8A36-2236BC0748D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418">
              <a:extLst>
                <a:ext uri="{FF2B5EF4-FFF2-40B4-BE49-F238E27FC236}">
                  <a16:creationId xmlns:a16="http://schemas.microsoft.com/office/drawing/2014/main" id="{DF06F0A4-205D-7C36-031C-3759BC314AD2}"/>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419">
              <a:extLst>
                <a:ext uri="{FF2B5EF4-FFF2-40B4-BE49-F238E27FC236}">
                  <a16:creationId xmlns:a16="http://schemas.microsoft.com/office/drawing/2014/main" id="{97B6E6CE-592B-7E78-FE4A-4510B75C404D}"/>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420">
              <a:extLst>
                <a:ext uri="{FF2B5EF4-FFF2-40B4-BE49-F238E27FC236}">
                  <a16:creationId xmlns:a16="http://schemas.microsoft.com/office/drawing/2014/main" id="{39A1B0F6-CD60-64F6-C479-4CCB7FDC410E}"/>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421">
              <a:extLst>
                <a:ext uri="{FF2B5EF4-FFF2-40B4-BE49-F238E27FC236}">
                  <a16:creationId xmlns:a16="http://schemas.microsoft.com/office/drawing/2014/main" id="{D05AFDF6-3640-48B8-13D5-6A1705AC6C3A}"/>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422">
              <a:extLst>
                <a:ext uri="{FF2B5EF4-FFF2-40B4-BE49-F238E27FC236}">
                  <a16:creationId xmlns:a16="http://schemas.microsoft.com/office/drawing/2014/main" id="{0D22503A-204F-D481-32A1-DEF4B00DB5E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Oval 423">
              <a:extLst>
                <a:ext uri="{FF2B5EF4-FFF2-40B4-BE49-F238E27FC236}">
                  <a16:creationId xmlns:a16="http://schemas.microsoft.com/office/drawing/2014/main" id="{BD06A3E8-E47D-88DF-BECD-69997E273090}"/>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424">
              <a:extLst>
                <a:ext uri="{FF2B5EF4-FFF2-40B4-BE49-F238E27FC236}">
                  <a16:creationId xmlns:a16="http://schemas.microsoft.com/office/drawing/2014/main" id="{04A24349-7A81-2DD7-D706-60D02C27FD8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425">
              <a:extLst>
                <a:ext uri="{FF2B5EF4-FFF2-40B4-BE49-F238E27FC236}">
                  <a16:creationId xmlns:a16="http://schemas.microsoft.com/office/drawing/2014/main" id="{39D5E00D-5CEE-E011-0AF6-3E6DA220E2B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426">
              <a:extLst>
                <a:ext uri="{FF2B5EF4-FFF2-40B4-BE49-F238E27FC236}">
                  <a16:creationId xmlns:a16="http://schemas.microsoft.com/office/drawing/2014/main" id="{F58068B3-5323-0B21-D311-FCCFED2403B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438">
              <a:extLst>
                <a:ext uri="{FF2B5EF4-FFF2-40B4-BE49-F238E27FC236}">
                  <a16:creationId xmlns:a16="http://schemas.microsoft.com/office/drawing/2014/main" id="{554C7C55-0E55-0ECE-E5E5-F449767D40D3}"/>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439">
              <a:extLst>
                <a:ext uri="{FF2B5EF4-FFF2-40B4-BE49-F238E27FC236}">
                  <a16:creationId xmlns:a16="http://schemas.microsoft.com/office/drawing/2014/main" id="{82082C8E-04B4-6A58-B54F-D83159559713}"/>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440">
              <a:extLst>
                <a:ext uri="{FF2B5EF4-FFF2-40B4-BE49-F238E27FC236}">
                  <a16:creationId xmlns:a16="http://schemas.microsoft.com/office/drawing/2014/main" id="{A37700E8-46DA-B56A-5CB1-4FFF5C959CDD}"/>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441">
              <a:extLst>
                <a:ext uri="{FF2B5EF4-FFF2-40B4-BE49-F238E27FC236}">
                  <a16:creationId xmlns:a16="http://schemas.microsoft.com/office/drawing/2014/main" id="{CACB906F-DA61-746D-1A0C-97F15A98998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442">
              <a:extLst>
                <a:ext uri="{FF2B5EF4-FFF2-40B4-BE49-F238E27FC236}">
                  <a16:creationId xmlns:a16="http://schemas.microsoft.com/office/drawing/2014/main" id="{E648D660-F49B-D6DA-0913-BEF0C786117A}"/>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Oval 443">
              <a:extLst>
                <a:ext uri="{FF2B5EF4-FFF2-40B4-BE49-F238E27FC236}">
                  <a16:creationId xmlns:a16="http://schemas.microsoft.com/office/drawing/2014/main" id="{C6FFDE14-1C62-872C-1CFF-9BE33D5C374D}"/>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Oval 444">
              <a:extLst>
                <a:ext uri="{FF2B5EF4-FFF2-40B4-BE49-F238E27FC236}">
                  <a16:creationId xmlns:a16="http://schemas.microsoft.com/office/drawing/2014/main" id="{C50AEBFE-C156-D695-D733-90824737AFEF}"/>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445">
              <a:extLst>
                <a:ext uri="{FF2B5EF4-FFF2-40B4-BE49-F238E27FC236}">
                  <a16:creationId xmlns:a16="http://schemas.microsoft.com/office/drawing/2014/main" id="{22250783-FF23-1A54-AFEE-EFC32026B84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446">
              <a:extLst>
                <a:ext uri="{FF2B5EF4-FFF2-40B4-BE49-F238E27FC236}">
                  <a16:creationId xmlns:a16="http://schemas.microsoft.com/office/drawing/2014/main" id="{BFC7804F-5E8E-C6D0-03A2-031661D6024F}"/>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458">
              <a:extLst>
                <a:ext uri="{FF2B5EF4-FFF2-40B4-BE49-F238E27FC236}">
                  <a16:creationId xmlns:a16="http://schemas.microsoft.com/office/drawing/2014/main" id="{D27BCBA9-4691-8253-6ACB-DD01B71E99D4}"/>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459">
              <a:extLst>
                <a:ext uri="{FF2B5EF4-FFF2-40B4-BE49-F238E27FC236}">
                  <a16:creationId xmlns:a16="http://schemas.microsoft.com/office/drawing/2014/main" id="{C5DD3BEB-5BD9-2CBB-C364-BF225D5BC171}"/>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460">
              <a:extLst>
                <a:ext uri="{FF2B5EF4-FFF2-40B4-BE49-F238E27FC236}">
                  <a16:creationId xmlns:a16="http://schemas.microsoft.com/office/drawing/2014/main" id="{5D35A396-CEAE-3CA9-7929-AD18B4669347}"/>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461">
              <a:extLst>
                <a:ext uri="{FF2B5EF4-FFF2-40B4-BE49-F238E27FC236}">
                  <a16:creationId xmlns:a16="http://schemas.microsoft.com/office/drawing/2014/main" id="{BFC75994-FF39-7C43-0F08-ADF12E539BDA}"/>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462">
              <a:extLst>
                <a:ext uri="{FF2B5EF4-FFF2-40B4-BE49-F238E27FC236}">
                  <a16:creationId xmlns:a16="http://schemas.microsoft.com/office/drawing/2014/main" id="{6667C85C-1A65-5C4B-E980-A0B553948D69}"/>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463">
              <a:extLst>
                <a:ext uri="{FF2B5EF4-FFF2-40B4-BE49-F238E27FC236}">
                  <a16:creationId xmlns:a16="http://schemas.microsoft.com/office/drawing/2014/main" id="{7856E648-5961-593B-4C7A-F643F853F46A}"/>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Freeform 464">
              <a:extLst>
                <a:ext uri="{FF2B5EF4-FFF2-40B4-BE49-F238E27FC236}">
                  <a16:creationId xmlns:a16="http://schemas.microsoft.com/office/drawing/2014/main" id="{1BCC0C38-0F9A-CA35-C096-05C6786F0B9F}"/>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Freeform 465">
              <a:extLst>
                <a:ext uri="{FF2B5EF4-FFF2-40B4-BE49-F238E27FC236}">
                  <a16:creationId xmlns:a16="http://schemas.microsoft.com/office/drawing/2014/main" id="{20A92CDE-9159-133E-3653-7F452EEF578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466">
              <a:extLst>
                <a:ext uri="{FF2B5EF4-FFF2-40B4-BE49-F238E27FC236}">
                  <a16:creationId xmlns:a16="http://schemas.microsoft.com/office/drawing/2014/main" id="{D9A48A0E-A58A-E594-75F6-15780A4DF7A9}"/>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478">
              <a:extLst>
                <a:ext uri="{FF2B5EF4-FFF2-40B4-BE49-F238E27FC236}">
                  <a16:creationId xmlns:a16="http://schemas.microsoft.com/office/drawing/2014/main" id="{10A16416-17B1-7C7C-3EF6-E0E4F2405CC5}"/>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2" name="Freeform 479">
              <a:extLst>
                <a:ext uri="{FF2B5EF4-FFF2-40B4-BE49-F238E27FC236}">
                  <a16:creationId xmlns:a16="http://schemas.microsoft.com/office/drawing/2014/main" id="{30CA7FC0-A3D1-6BB4-FD9B-CA57ECBC36C9}"/>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3" name="Freeform 480">
              <a:extLst>
                <a:ext uri="{FF2B5EF4-FFF2-40B4-BE49-F238E27FC236}">
                  <a16:creationId xmlns:a16="http://schemas.microsoft.com/office/drawing/2014/main" id="{9BC12D3C-B474-E4C1-3029-F7821F883328}"/>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4" name="Freeform 481">
              <a:extLst>
                <a:ext uri="{FF2B5EF4-FFF2-40B4-BE49-F238E27FC236}">
                  <a16:creationId xmlns:a16="http://schemas.microsoft.com/office/drawing/2014/main" id="{AD7C9774-807F-A223-33F8-E8AE28DC68E8}"/>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5" name="Freeform 482">
              <a:extLst>
                <a:ext uri="{FF2B5EF4-FFF2-40B4-BE49-F238E27FC236}">
                  <a16:creationId xmlns:a16="http://schemas.microsoft.com/office/drawing/2014/main" id="{247C8088-A644-D54C-3236-E5D55A38EE83}"/>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6" name="Freeform 483">
              <a:extLst>
                <a:ext uri="{FF2B5EF4-FFF2-40B4-BE49-F238E27FC236}">
                  <a16:creationId xmlns:a16="http://schemas.microsoft.com/office/drawing/2014/main" id="{18E205A7-07E5-2BC9-FDA3-2B964F049A4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7" name="Freeform 484">
              <a:extLst>
                <a:ext uri="{FF2B5EF4-FFF2-40B4-BE49-F238E27FC236}">
                  <a16:creationId xmlns:a16="http://schemas.microsoft.com/office/drawing/2014/main" id="{1D20C188-0006-68B2-4A2F-BFCAF638456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8" name="Freeform 485">
              <a:extLst>
                <a:ext uri="{FF2B5EF4-FFF2-40B4-BE49-F238E27FC236}">
                  <a16:creationId xmlns:a16="http://schemas.microsoft.com/office/drawing/2014/main" id="{E21BF48D-5B78-395E-F7BA-FDDA12DA2DBA}"/>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9" name="Oval 486">
              <a:extLst>
                <a:ext uri="{FF2B5EF4-FFF2-40B4-BE49-F238E27FC236}">
                  <a16:creationId xmlns:a16="http://schemas.microsoft.com/office/drawing/2014/main" id="{1F200692-42E0-2703-840C-680A931A7B78}"/>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0" name="Oval 498">
              <a:extLst>
                <a:ext uri="{FF2B5EF4-FFF2-40B4-BE49-F238E27FC236}">
                  <a16:creationId xmlns:a16="http://schemas.microsoft.com/office/drawing/2014/main" id="{3BA7BDF3-3FAA-2A3D-C904-8D2967B93804}"/>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1" name="Oval 499">
              <a:extLst>
                <a:ext uri="{FF2B5EF4-FFF2-40B4-BE49-F238E27FC236}">
                  <a16:creationId xmlns:a16="http://schemas.microsoft.com/office/drawing/2014/main" id="{401EF930-7340-562C-C306-8F54B363D6C6}"/>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2" name="Freeform 500">
              <a:extLst>
                <a:ext uri="{FF2B5EF4-FFF2-40B4-BE49-F238E27FC236}">
                  <a16:creationId xmlns:a16="http://schemas.microsoft.com/office/drawing/2014/main" id="{728C3DD4-C020-9E61-8A54-BC270332CBBF}"/>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3" name="Freeform 501">
              <a:extLst>
                <a:ext uri="{FF2B5EF4-FFF2-40B4-BE49-F238E27FC236}">
                  <a16:creationId xmlns:a16="http://schemas.microsoft.com/office/drawing/2014/main" id="{403A3122-8C89-5D46-9E55-097A00013A8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4" name="Freeform 502">
              <a:extLst>
                <a:ext uri="{FF2B5EF4-FFF2-40B4-BE49-F238E27FC236}">
                  <a16:creationId xmlns:a16="http://schemas.microsoft.com/office/drawing/2014/main" id="{93E9D4AB-3918-E307-8941-02099E2368D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5" name="Freeform 503">
              <a:extLst>
                <a:ext uri="{FF2B5EF4-FFF2-40B4-BE49-F238E27FC236}">
                  <a16:creationId xmlns:a16="http://schemas.microsoft.com/office/drawing/2014/main" id="{39A1FADB-56CA-842C-0C8B-F95188BB4940}"/>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6" name="Freeform 504">
              <a:extLst>
                <a:ext uri="{FF2B5EF4-FFF2-40B4-BE49-F238E27FC236}">
                  <a16:creationId xmlns:a16="http://schemas.microsoft.com/office/drawing/2014/main" id="{8BB85061-8EC2-99DC-DBC2-4A9EE6439D78}"/>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7" name="Freeform 505">
              <a:extLst>
                <a:ext uri="{FF2B5EF4-FFF2-40B4-BE49-F238E27FC236}">
                  <a16:creationId xmlns:a16="http://schemas.microsoft.com/office/drawing/2014/main" id="{D3EE8548-5D04-FEC3-1D0C-643B47EC2876}"/>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8" name="Freeform 506">
              <a:extLst>
                <a:ext uri="{FF2B5EF4-FFF2-40B4-BE49-F238E27FC236}">
                  <a16:creationId xmlns:a16="http://schemas.microsoft.com/office/drawing/2014/main" id="{1632DC5B-8F8F-38ED-C5BE-7962017B7DE3}"/>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9" name="Oval 518">
              <a:extLst>
                <a:ext uri="{FF2B5EF4-FFF2-40B4-BE49-F238E27FC236}">
                  <a16:creationId xmlns:a16="http://schemas.microsoft.com/office/drawing/2014/main" id="{A7ABA925-5223-F28C-2858-901538B3C9B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0" name="Freeform 519">
              <a:extLst>
                <a:ext uri="{FF2B5EF4-FFF2-40B4-BE49-F238E27FC236}">
                  <a16:creationId xmlns:a16="http://schemas.microsoft.com/office/drawing/2014/main" id="{9460E9B6-5E04-E970-5112-2327C7D7F0ED}"/>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1" name="Freeform 520">
              <a:extLst>
                <a:ext uri="{FF2B5EF4-FFF2-40B4-BE49-F238E27FC236}">
                  <a16:creationId xmlns:a16="http://schemas.microsoft.com/office/drawing/2014/main" id="{E860F32F-164A-B83B-42FB-B5ADC36BE29F}"/>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2" name="Freeform 521">
              <a:extLst>
                <a:ext uri="{FF2B5EF4-FFF2-40B4-BE49-F238E27FC236}">
                  <a16:creationId xmlns:a16="http://schemas.microsoft.com/office/drawing/2014/main" id="{0E0974BD-C5BD-C0E5-1D4D-5366F699DEF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3" name="Freeform 522">
              <a:extLst>
                <a:ext uri="{FF2B5EF4-FFF2-40B4-BE49-F238E27FC236}">
                  <a16:creationId xmlns:a16="http://schemas.microsoft.com/office/drawing/2014/main" id="{6780BCBB-C121-BF96-95E5-C84623454FFA}"/>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4" name="Freeform 523">
              <a:extLst>
                <a:ext uri="{FF2B5EF4-FFF2-40B4-BE49-F238E27FC236}">
                  <a16:creationId xmlns:a16="http://schemas.microsoft.com/office/drawing/2014/main" id="{97367F99-9BD9-2EE9-A638-316803D52D08}"/>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5" name="Freeform 524">
              <a:extLst>
                <a:ext uri="{FF2B5EF4-FFF2-40B4-BE49-F238E27FC236}">
                  <a16:creationId xmlns:a16="http://schemas.microsoft.com/office/drawing/2014/main" id="{C939BC6A-7D90-633A-B977-BC2AD412FBB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6" name="Freeform 525">
              <a:extLst>
                <a:ext uri="{FF2B5EF4-FFF2-40B4-BE49-F238E27FC236}">
                  <a16:creationId xmlns:a16="http://schemas.microsoft.com/office/drawing/2014/main" id="{E591E329-44F1-C733-ABD6-4FF9A9726556}"/>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7" name="Freeform 526">
              <a:extLst>
                <a:ext uri="{FF2B5EF4-FFF2-40B4-BE49-F238E27FC236}">
                  <a16:creationId xmlns:a16="http://schemas.microsoft.com/office/drawing/2014/main" id="{BA03B428-208F-3534-5AB6-392B56486276}"/>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538">
              <a:extLst>
                <a:ext uri="{FF2B5EF4-FFF2-40B4-BE49-F238E27FC236}">
                  <a16:creationId xmlns:a16="http://schemas.microsoft.com/office/drawing/2014/main" id="{6408E4DA-EAA7-CDE0-BD63-8914A9900081}"/>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539">
              <a:extLst>
                <a:ext uri="{FF2B5EF4-FFF2-40B4-BE49-F238E27FC236}">
                  <a16:creationId xmlns:a16="http://schemas.microsoft.com/office/drawing/2014/main" id="{4C432136-5F54-A76B-4B52-F84A68217D34}"/>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Oval 540">
              <a:extLst>
                <a:ext uri="{FF2B5EF4-FFF2-40B4-BE49-F238E27FC236}">
                  <a16:creationId xmlns:a16="http://schemas.microsoft.com/office/drawing/2014/main" id="{49A8792F-D2DA-1D96-F00C-C6B1D41689AB}"/>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Oval 541">
              <a:extLst>
                <a:ext uri="{FF2B5EF4-FFF2-40B4-BE49-F238E27FC236}">
                  <a16:creationId xmlns:a16="http://schemas.microsoft.com/office/drawing/2014/main" id="{E1CF51DD-0163-F548-AA7B-68ACA516D9F8}"/>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542">
              <a:extLst>
                <a:ext uri="{FF2B5EF4-FFF2-40B4-BE49-F238E27FC236}">
                  <a16:creationId xmlns:a16="http://schemas.microsoft.com/office/drawing/2014/main" id="{20F7D6EC-5F80-3D37-4CE3-75DF8E98166B}"/>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543">
              <a:extLst>
                <a:ext uri="{FF2B5EF4-FFF2-40B4-BE49-F238E27FC236}">
                  <a16:creationId xmlns:a16="http://schemas.microsoft.com/office/drawing/2014/main" id="{D856E5D7-55CF-C8EA-59C7-51A8A78626EF}"/>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544">
              <a:extLst>
                <a:ext uri="{FF2B5EF4-FFF2-40B4-BE49-F238E27FC236}">
                  <a16:creationId xmlns:a16="http://schemas.microsoft.com/office/drawing/2014/main" id="{40D207EA-75AC-64F7-2995-5EF124AAEF6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545">
              <a:extLst>
                <a:ext uri="{FF2B5EF4-FFF2-40B4-BE49-F238E27FC236}">
                  <a16:creationId xmlns:a16="http://schemas.microsoft.com/office/drawing/2014/main" id="{087AED77-7EE6-CE73-904B-1230A3A3BDBA}"/>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546">
              <a:extLst>
                <a:ext uri="{FF2B5EF4-FFF2-40B4-BE49-F238E27FC236}">
                  <a16:creationId xmlns:a16="http://schemas.microsoft.com/office/drawing/2014/main" id="{90F5B2F1-081E-C62E-FE04-15113064279A}"/>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558">
              <a:extLst>
                <a:ext uri="{FF2B5EF4-FFF2-40B4-BE49-F238E27FC236}">
                  <a16:creationId xmlns:a16="http://schemas.microsoft.com/office/drawing/2014/main" id="{95D7682F-A69E-5D04-7834-27C8640952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Freeform 559">
              <a:extLst>
                <a:ext uri="{FF2B5EF4-FFF2-40B4-BE49-F238E27FC236}">
                  <a16:creationId xmlns:a16="http://schemas.microsoft.com/office/drawing/2014/main" id="{9265AD98-700C-F2B3-1022-B88EAA9AB122}"/>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560">
              <a:extLst>
                <a:ext uri="{FF2B5EF4-FFF2-40B4-BE49-F238E27FC236}">
                  <a16:creationId xmlns:a16="http://schemas.microsoft.com/office/drawing/2014/main" id="{E27996AD-B899-5DC1-AE50-1C416350C71E}"/>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Oval 561">
              <a:extLst>
                <a:ext uri="{FF2B5EF4-FFF2-40B4-BE49-F238E27FC236}">
                  <a16:creationId xmlns:a16="http://schemas.microsoft.com/office/drawing/2014/main" id="{1CEC05BE-C8CF-718B-42B8-A5306A098F92}"/>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562">
              <a:extLst>
                <a:ext uri="{FF2B5EF4-FFF2-40B4-BE49-F238E27FC236}">
                  <a16:creationId xmlns:a16="http://schemas.microsoft.com/office/drawing/2014/main" id="{5914FA68-C253-3101-CA61-0635335F6BB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563">
              <a:extLst>
                <a:ext uri="{FF2B5EF4-FFF2-40B4-BE49-F238E27FC236}">
                  <a16:creationId xmlns:a16="http://schemas.microsoft.com/office/drawing/2014/main" id="{762F6F38-6A40-F17A-C2C4-6A0094267231}"/>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564">
              <a:extLst>
                <a:ext uri="{FF2B5EF4-FFF2-40B4-BE49-F238E27FC236}">
                  <a16:creationId xmlns:a16="http://schemas.microsoft.com/office/drawing/2014/main" id="{9A76894C-139D-B9BC-8EE6-19EB43105E8D}"/>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565">
              <a:extLst>
                <a:ext uri="{FF2B5EF4-FFF2-40B4-BE49-F238E27FC236}">
                  <a16:creationId xmlns:a16="http://schemas.microsoft.com/office/drawing/2014/main" id="{7C9401AE-B5EA-C571-0351-A8DB8B00A4E4}"/>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566">
              <a:extLst>
                <a:ext uri="{FF2B5EF4-FFF2-40B4-BE49-F238E27FC236}">
                  <a16:creationId xmlns:a16="http://schemas.microsoft.com/office/drawing/2014/main" id="{8A1FECAD-E997-82BE-6E18-BA6F944DD369}"/>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578">
              <a:extLst>
                <a:ext uri="{FF2B5EF4-FFF2-40B4-BE49-F238E27FC236}">
                  <a16:creationId xmlns:a16="http://schemas.microsoft.com/office/drawing/2014/main" id="{01B0E56C-C7BE-391D-A27C-FEDB49CB60E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Freeform 579">
              <a:extLst>
                <a:ext uri="{FF2B5EF4-FFF2-40B4-BE49-F238E27FC236}">
                  <a16:creationId xmlns:a16="http://schemas.microsoft.com/office/drawing/2014/main" id="{83BCE44C-6DE4-52DD-FE18-9006FBF29E1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Freeform 580">
              <a:extLst>
                <a:ext uri="{FF2B5EF4-FFF2-40B4-BE49-F238E27FC236}">
                  <a16:creationId xmlns:a16="http://schemas.microsoft.com/office/drawing/2014/main" id="{FD022750-7FEE-CDFA-6537-8245A14DF131}"/>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581">
              <a:extLst>
                <a:ext uri="{FF2B5EF4-FFF2-40B4-BE49-F238E27FC236}">
                  <a16:creationId xmlns:a16="http://schemas.microsoft.com/office/drawing/2014/main" id="{D8780C81-D323-381D-4165-6FB486A8C459}"/>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582">
              <a:extLst>
                <a:ext uri="{FF2B5EF4-FFF2-40B4-BE49-F238E27FC236}">
                  <a16:creationId xmlns:a16="http://schemas.microsoft.com/office/drawing/2014/main" id="{EC017C3A-56B7-B1C3-EC66-B95F5902FF47}"/>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Oval 583">
              <a:extLst>
                <a:ext uri="{FF2B5EF4-FFF2-40B4-BE49-F238E27FC236}">
                  <a16:creationId xmlns:a16="http://schemas.microsoft.com/office/drawing/2014/main" id="{4225B8F3-0CE4-E50B-D217-B54DF3B5354D}"/>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584">
              <a:extLst>
                <a:ext uri="{FF2B5EF4-FFF2-40B4-BE49-F238E27FC236}">
                  <a16:creationId xmlns:a16="http://schemas.microsoft.com/office/drawing/2014/main" id="{2BCFED4C-5DF8-2DA9-0BC2-5BA2F9ED2C81}"/>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585">
              <a:extLst>
                <a:ext uri="{FF2B5EF4-FFF2-40B4-BE49-F238E27FC236}">
                  <a16:creationId xmlns:a16="http://schemas.microsoft.com/office/drawing/2014/main" id="{245CB00D-4957-5391-86DA-790589D348D5}"/>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586">
              <a:extLst>
                <a:ext uri="{FF2B5EF4-FFF2-40B4-BE49-F238E27FC236}">
                  <a16:creationId xmlns:a16="http://schemas.microsoft.com/office/drawing/2014/main" id="{18DF681A-92DB-2477-1CC4-A0071986B10C}"/>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598">
              <a:extLst>
                <a:ext uri="{FF2B5EF4-FFF2-40B4-BE49-F238E27FC236}">
                  <a16:creationId xmlns:a16="http://schemas.microsoft.com/office/drawing/2014/main" id="{CF381931-E59F-55C5-B726-214196C6246A}"/>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599">
              <a:extLst>
                <a:ext uri="{FF2B5EF4-FFF2-40B4-BE49-F238E27FC236}">
                  <a16:creationId xmlns:a16="http://schemas.microsoft.com/office/drawing/2014/main" id="{C10E4108-46B9-29E6-2E22-779B6FED5774}"/>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600">
              <a:extLst>
                <a:ext uri="{FF2B5EF4-FFF2-40B4-BE49-F238E27FC236}">
                  <a16:creationId xmlns:a16="http://schemas.microsoft.com/office/drawing/2014/main" id="{6D1D3535-4E7C-9971-E102-78953CF849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601">
              <a:extLst>
                <a:ext uri="{FF2B5EF4-FFF2-40B4-BE49-F238E27FC236}">
                  <a16:creationId xmlns:a16="http://schemas.microsoft.com/office/drawing/2014/main" id="{ECA0B7C7-D228-870E-8FE8-089F5B2B195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Freeform 602">
              <a:extLst>
                <a:ext uri="{FF2B5EF4-FFF2-40B4-BE49-F238E27FC236}">
                  <a16:creationId xmlns:a16="http://schemas.microsoft.com/office/drawing/2014/main" id="{E96DB9E6-7CF1-C24E-11A2-352E2CACBE16}"/>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Oval 603">
              <a:extLst>
                <a:ext uri="{FF2B5EF4-FFF2-40B4-BE49-F238E27FC236}">
                  <a16:creationId xmlns:a16="http://schemas.microsoft.com/office/drawing/2014/main" id="{94B8C185-D085-951A-5373-A2260D8AE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Oval 604">
              <a:extLst>
                <a:ext uri="{FF2B5EF4-FFF2-40B4-BE49-F238E27FC236}">
                  <a16:creationId xmlns:a16="http://schemas.microsoft.com/office/drawing/2014/main" id="{3A8275F4-24EF-5DD2-363D-B2FFCF1077FF}"/>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605">
              <a:extLst>
                <a:ext uri="{FF2B5EF4-FFF2-40B4-BE49-F238E27FC236}">
                  <a16:creationId xmlns:a16="http://schemas.microsoft.com/office/drawing/2014/main" id="{594A052D-44D7-653C-00CD-6B259D4612CE}"/>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606">
              <a:extLst>
                <a:ext uri="{FF2B5EF4-FFF2-40B4-BE49-F238E27FC236}">
                  <a16:creationId xmlns:a16="http://schemas.microsoft.com/office/drawing/2014/main" id="{34760906-2B79-8A96-E6A1-64E4A7474B8A}"/>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extLst>
      <p:ext uri="{BB962C8B-B14F-4D97-AF65-F5344CB8AC3E}">
        <p14:creationId xmlns:p14="http://schemas.microsoft.com/office/powerpoint/2010/main" val="332550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fill="hold"/>
                                        <p:tgtEl>
                                          <p:spTgt spid="532"/>
                                        </p:tgtEl>
                                        <p:attrNameLst>
                                          <p:attrName>ppt_x</p:attrName>
                                        </p:attrNameLst>
                                      </p:cBhvr>
                                      <p:tavLst>
                                        <p:tav tm="0">
                                          <p:val>
                                            <p:strVal val="#ppt_x"/>
                                          </p:val>
                                        </p:tav>
                                        <p:tav tm="100000">
                                          <p:val>
                                            <p:strVal val="#ppt_x"/>
                                          </p:val>
                                        </p:tav>
                                      </p:tavLst>
                                    </p:anim>
                                    <p:anim calcmode="lin" valueType="num">
                                      <p:cBhvr additive="base">
                                        <p:cTn id="8" dur="500" fill="hold"/>
                                        <p:tgtEl>
                                          <p:spTgt spid="532"/>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anim calcmode="lin" valueType="num">
                                      <p:cBhvr additive="base">
                                        <p:cTn id="11" dur="500" fill="hold"/>
                                        <p:tgtEl>
                                          <p:spTgt spid="527"/>
                                        </p:tgtEl>
                                        <p:attrNameLst>
                                          <p:attrName>ppt_x</p:attrName>
                                        </p:attrNameLst>
                                      </p:cBhvr>
                                      <p:tavLst>
                                        <p:tav tm="0">
                                          <p:val>
                                            <p:strVal val="0-#ppt_w/2"/>
                                          </p:val>
                                        </p:tav>
                                        <p:tav tm="100000">
                                          <p:val>
                                            <p:strVal val="#ppt_x"/>
                                          </p:val>
                                        </p:tav>
                                      </p:tavLst>
                                    </p:anim>
                                    <p:anim calcmode="lin" valueType="num">
                                      <p:cBhvr additive="base">
                                        <p:cTn id="12" dur="500" fill="hold"/>
                                        <p:tgtEl>
                                          <p:spTgt spid="527"/>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46"/>
                                        </p:tgtEl>
                                        <p:attrNameLst>
                                          <p:attrName>style.visibility</p:attrName>
                                        </p:attrNameLst>
                                      </p:cBhvr>
                                      <p:to>
                                        <p:strVal val="visible"/>
                                      </p:to>
                                    </p:set>
                                    <p:anim calcmode="lin" valueType="num">
                                      <p:cBhvr additive="base">
                                        <p:cTn id="15" dur="500" fill="hold"/>
                                        <p:tgtEl>
                                          <p:spTgt spid="646"/>
                                        </p:tgtEl>
                                        <p:attrNameLst>
                                          <p:attrName>ppt_x</p:attrName>
                                        </p:attrNameLst>
                                      </p:cBhvr>
                                      <p:tavLst>
                                        <p:tav tm="0">
                                          <p:val>
                                            <p:strVal val="1+#ppt_w/2"/>
                                          </p:val>
                                        </p:tav>
                                        <p:tav tm="100000">
                                          <p:val>
                                            <p:strVal val="#ppt_x"/>
                                          </p:val>
                                        </p:tav>
                                      </p:tavLst>
                                    </p:anim>
                                    <p:anim calcmode="lin" valueType="num">
                                      <p:cBhvr additive="base">
                                        <p:cTn id="16" dur="500" fill="hold"/>
                                        <p:tgtEl>
                                          <p:spTgt spid="6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723900" y="1243260"/>
            <a:ext cx="7696200" cy="265698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 name="Group 1">
            <a:extLst>
              <a:ext uri="{FF2B5EF4-FFF2-40B4-BE49-F238E27FC236}">
                <a16:creationId xmlns:a16="http://schemas.microsoft.com/office/drawing/2014/main" id="{7FC2C302-6FD7-F2CA-8342-7486531DA30C}"/>
              </a:ext>
            </a:extLst>
          </p:cNvPr>
          <p:cNvGrpSpPr/>
          <p:nvPr userDrawn="1"/>
        </p:nvGrpSpPr>
        <p:grpSpPr>
          <a:xfrm>
            <a:off x="7627495" y="3454776"/>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B34FED41-B69B-7C05-C86C-D2065B5B2ACA}"/>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85BC1A81-819D-3A89-B8A7-422F949F0F48}"/>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4C508CD8-78A8-F969-EA18-3B4FABFE13D6}"/>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7">
                <a:extLst>
                  <a:ext uri="{FF2B5EF4-FFF2-40B4-BE49-F238E27FC236}">
                    <a16:creationId xmlns:a16="http://schemas.microsoft.com/office/drawing/2014/main" id="{C5FB098F-90EE-FA8E-B14D-E2245E870191}"/>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8">
                <a:extLst>
                  <a:ext uri="{FF2B5EF4-FFF2-40B4-BE49-F238E27FC236}">
                    <a16:creationId xmlns:a16="http://schemas.microsoft.com/office/drawing/2014/main" id="{C194CB60-7D66-C7CC-A8B1-35C370E26443}"/>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9">
                <a:extLst>
                  <a:ext uri="{FF2B5EF4-FFF2-40B4-BE49-F238E27FC236}">
                    <a16:creationId xmlns:a16="http://schemas.microsoft.com/office/drawing/2014/main" id="{75D78DED-2AE2-B502-32EE-EC206164E151}"/>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0" name="Freeform 10">
                <a:extLst>
                  <a:ext uri="{FF2B5EF4-FFF2-40B4-BE49-F238E27FC236}">
                    <a16:creationId xmlns:a16="http://schemas.microsoft.com/office/drawing/2014/main" id="{E2A29BFC-A2CF-3A20-A9A7-D9E37BF4B06C}"/>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1" name="Freeform 11">
                <a:extLst>
                  <a:ext uri="{FF2B5EF4-FFF2-40B4-BE49-F238E27FC236}">
                    <a16:creationId xmlns:a16="http://schemas.microsoft.com/office/drawing/2014/main" id="{AF003E2C-538D-4D6E-25D9-1D3B0EC52344}"/>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2">
                <a:extLst>
                  <a:ext uri="{FF2B5EF4-FFF2-40B4-BE49-F238E27FC236}">
                    <a16:creationId xmlns:a16="http://schemas.microsoft.com/office/drawing/2014/main" id="{54199ACD-8612-BF3F-0878-E74CCA896E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3">
                <a:extLst>
                  <a:ext uri="{FF2B5EF4-FFF2-40B4-BE49-F238E27FC236}">
                    <a16:creationId xmlns:a16="http://schemas.microsoft.com/office/drawing/2014/main" id="{1DEE3C39-126E-EED6-71FB-AAF5BCDE59DE}"/>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4">
                <a:extLst>
                  <a:ext uri="{FF2B5EF4-FFF2-40B4-BE49-F238E27FC236}">
                    <a16:creationId xmlns:a16="http://schemas.microsoft.com/office/drawing/2014/main" id="{E8C115DE-E1A6-57C7-17C3-D0048A136376}"/>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5">
                <a:extLst>
                  <a:ext uri="{FF2B5EF4-FFF2-40B4-BE49-F238E27FC236}">
                    <a16:creationId xmlns:a16="http://schemas.microsoft.com/office/drawing/2014/main" id="{F7272971-16B7-DCC0-7E3F-AA697784F37C}"/>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6">
                <a:extLst>
                  <a:ext uri="{FF2B5EF4-FFF2-40B4-BE49-F238E27FC236}">
                    <a16:creationId xmlns:a16="http://schemas.microsoft.com/office/drawing/2014/main" id="{B9CC586E-E801-AF69-304B-2AB5029B4D46}"/>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7">
                <a:extLst>
                  <a:ext uri="{FF2B5EF4-FFF2-40B4-BE49-F238E27FC236}">
                    <a16:creationId xmlns:a16="http://schemas.microsoft.com/office/drawing/2014/main" id="{7A922282-5099-7E02-D6B0-437138A3D388}"/>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8">
                <a:extLst>
                  <a:ext uri="{FF2B5EF4-FFF2-40B4-BE49-F238E27FC236}">
                    <a16:creationId xmlns:a16="http://schemas.microsoft.com/office/drawing/2014/main" id="{607D4A79-2EBF-0989-00B3-BAEDBEEDB921}"/>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9">
                <a:extLst>
                  <a:ext uri="{FF2B5EF4-FFF2-40B4-BE49-F238E27FC236}">
                    <a16:creationId xmlns:a16="http://schemas.microsoft.com/office/drawing/2014/main" id="{9A3DB772-E575-DE51-0EED-8D140067D8CE}"/>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20">
                <a:extLst>
                  <a:ext uri="{FF2B5EF4-FFF2-40B4-BE49-F238E27FC236}">
                    <a16:creationId xmlns:a16="http://schemas.microsoft.com/office/drawing/2014/main" id="{C69AEC93-A039-7DF2-B49C-E62D2641AEC7}"/>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1">
                <a:extLst>
                  <a:ext uri="{FF2B5EF4-FFF2-40B4-BE49-F238E27FC236}">
                    <a16:creationId xmlns:a16="http://schemas.microsoft.com/office/drawing/2014/main" id="{2DA8CFEE-324C-4BF2-0CD0-E764759AC028}"/>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2">
                <a:extLst>
                  <a:ext uri="{FF2B5EF4-FFF2-40B4-BE49-F238E27FC236}">
                    <a16:creationId xmlns:a16="http://schemas.microsoft.com/office/drawing/2014/main" id="{60FACAD6-A3F4-77F7-AD44-B20D5BFAE7ED}"/>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3">
                <a:extLst>
                  <a:ext uri="{FF2B5EF4-FFF2-40B4-BE49-F238E27FC236}">
                    <a16:creationId xmlns:a16="http://schemas.microsoft.com/office/drawing/2014/main" id="{3DE1CEDA-EEEF-10A6-09B3-356BE03DDA5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4">
                <a:extLst>
                  <a:ext uri="{FF2B5EF4-FFF2-40B4-BE49-F238E27FC236}">
                    <a16:creationId xmlns:a16="http://schemas.microsoft.com/office/drawing/2014/main" id="{BACF9667-F7C0-4602-5ACD-827DBCBC4078}"/>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5">
                <a:extLst>
                  <a:ext uri="{FF2B5EF4-FFF2-40B4-BE49-F238E27FC236}">
                    <a16:creationId xmlns:a16="http://schemas.microsoft.com/office/drawing/2014/main" id="{889BEA11-CE5E-DBC9-2FEF-FE3F7FF5BB78}"/>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Oval 26">
                <a:extLst>
                  <a:ext uri="{FF2B5EF4-FFF2-40B4-BE49-F238E27FC236}">
                    <a16:creationId xmlns:a16="http://schemas.microsoft.com/office/drawing/2014/main" id="{E4017A20-6A98-14A3-5BAA-AC5628727C6E}"/>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7">
                <a:extLst>
                  <a:ext uri="{FF2B5EF4-FFF2-40B4-BE49-F238E27FC236}">
                    <a16:creationId xmlns:a16="http://schemas.microsoft.com/office/drawing/2014/main" id="{AB7BE0E9-D968-18AC-C1C5-42E9B0338306}"/>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Freeform 28">
                <a:extLst>
                  <a:ext uri="{FF2B5EF4-FFF2-40B4-BE49-F238E27FC236}">
                    <a16:creationId xmlns:a16="http://schemas.microsoft.com/office/drawing/2014/main" id="{AF7F621B-D147-8F3A-2DE5-E1FBBE169564}"/>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9">
                <a:extLst>
                  <a:ext uri="{FF2B5EF4-FFF2-40B4-BE49-F238E27FC236}">
                    <a16:creationId xmlns:a16="http://schemas.microsoft.com/office/drawing/2014/main" id="{FB3D5F39-3903-FD1A-2A8F-E42A715D3B18}"/>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30">
                <a:extLst>
                  <a:ext uri="{FF2B5EF4-FFF2-40B4-BE49-F238E27FC236}">
                    <a16:creationId xmlns:a16="http://schemas.microsoft.com/office/drawing/2014/main" id="{CF1C67B0-9CCB-47E5-3287-9CC9230FC0C3}"/>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1">
                <a:extLst>
                  <a:ext uri="{FF2B5EF4-FFF2-40B4-BE49-F238E27FC236}">
                    <a16:creationId xmlns:a16="http://schemas.microsoft.com/office/drawing/2014/main" id="{69C87790-B6B3-9A15-A363-E9B5B1421898}"/>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2">
                <a:extLst>
                  <a:ext uri="{FF2B5EF4-FFF2-40B4-BE49-F238E27FC236}">
                    <a16:creationId xmlns:a16="http://schemas.microsoft.com/office/drawing/2014/main" id="{BCA0CBCB-0DF4-FB19-1BC2-B569D58FF3E2}"/>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3">
                <a:extLst>
                  <a:ext uri="{FF2B5EF4-FFF2-40B4-BE49-F238E27FC236}">
                    <a16:creationId xmlns:a16="http://schemas.microsoft.com/office/drawing/2014/main" id="{77E2DDBC-1E39-07A3-4502-9FACC514D8DE}"/>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4">
                <a:extLst>
                  <a:ext uri="{FF2B5EF4-FFF2-40B4-BE49-F238E27FC236}">
                    <a16:creationId xmlns:a16="http://schemas.microsoft.com/office/drawing/2014/main" id="{93385B0B-7D4F-1B83-AB61-110ABF1E002B}"/>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5">
                <a:extLst>
                  <a:ext uri="{FF2B5EF4-FFF2-40B4-BE49-F238E27FC236}">
                    <a16:creationId xmlns:a16="http://schemas.microsoft.com/office/drawing/2014/main" id="{EC38651A-4F7E-7AE5-BB65-06A9EF357546}"/>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6">
                <a:extLst>
                  <a:ext uri="{FF2B5EF4-FFF2-40B4-BE49-F238E27FC236}">
                    <a16:creationId xmlns:a16="http://schemas.microsoft.com/office/drawing/2014/main" id="{CB7C2643-9422-22D1-A120-C3697E0BEFEE}"/>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7">
                <a:extLst>
                  <a:ext uri="{FF2B5EF4-FFF2-40B4-BE49-F238E27FC236}">
                    <a16:creationId xmlns:a16="http://schemas.microsoft.com/office/drawing/2014/main" id="{70612471-20DB-D0C9-B742-327669626918}"/>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8">
                <a:extLst>
                  <a:ext uri="{FF2B5EF4-FFF2-40B4-BE49-F238E27FC236}">
                    <a16:creationId xmlns:a16="http://schemas.microsoft.com/office/drawing/2014/main" id="{19380760-B54D-AC0E-339F-FEFC9578D1EB}"/>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9">
                <a:extLst>
                  <a:ext uri="{FF2B5EF4-FFF2-40B4-BE49-F238E27FC236}">
                    <a16:creationId xmlns:a16="http://schemas.microsoft.com/office/drawing/2014/main" id="{09938DD5-E515-12E5-734C-79D61482910E}"/>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40">
                <a:extLst>
                  <a:ext uri="{FF2B5EF4-FFF2-40B4-BE49-F238E27FC236}">
                    <a16:creationId xmlns:a16="http://schemas.microsoft.com/office/drawing/2014/main" id="{D37E6696-F247-7966-FFB6-43F733CAFE3B}"/>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1">
                <a:extLst>
                  <a:ext uri="{FF2B5EF4-FFF2-40B4-BE49-F238E27FC236}">
                    <a16:creationId xmlns:a16="http://schemas.microsoft.com/office/drawing/2014/main" id="{5D822E1F-95BC-6994-EE4B-F401A865D038}"/>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2">
                <a:extLst>
                  <a:ext uri="{FF2B5EF4-FFF2-40B4-BE49-F238E27FC236}">
                    <a16:creationId xmlns:a16="http://schemas.microsoft.com/office/drawing/2014/main" id="{24BC9D44-12D8-EF6C-2163-6ABF2274308E}"/>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3">
                <a:extLst>
                  <a:ext uri="{FF2B5EF4-FFF2-40B4-BE49-F238E27FC236}">
                    <a16:creationId xmlns:a16="http://schemas.microsoft.com/office/drawing/2014/main" id="{B6A57EAE-AE35-9ADF-772B-AA6CFB9B1261}"/>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4">
                <a:extLst>
                  <a:ext uri="{FF2B5EF4-FFF2-40B4-BE49-F238E27FC236}">
                    <a16:creationId xmlns:a16="http://schemas.microsoft.com/office/drawing/2014/main" id="{F82233BD-E457-C23E-6FE0-85E03ABD014F}"/>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5">
                <a:extLst>
                  <a:ext uri="{FF2B5EF4-FFF2-40B4-BE49-F238E27FC236}">
                    <a16:creationId xmlns:a16="http://schemas.microsoft.com/office/drawing/2014/main" id="{4B82122D-3934-05FC-3ACF-6AD385039A43}"/>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6">
                <a:extLst>
                  <a:ext uri="{FF2B5EF4-FFF2-40B4-BE49-F238E27FC236}">
                    <a16:creationId xmlns:a16="http://schemas.microsoft.com/office/drawing/2014/main" id="{3217C5E5-C4EF-1476-A799-D7214F1CECCA}"/>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Oval 47">
                <a:extLst>
                  <a:ext uri="{FF2B5EF4-FFF2-40B4-BE49-F238E27FC236}">
                    <a16:creationId xmlns:a16="http://schemas.microsoft.com/office/drawing/2014/main" id="{91289609-88B0-6F6E-B26C-4AC5725D5113}"/>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Freeform 48">
                <a:extLst>
                  <a:ext uri="{FF2B5EF4-FFF2-40B4-BE49-F238E27FC236}">
                    <a16:creationId xmlns:a16="http://schemas.microsoft.com/office/drawing/2014/main" id="{3FC6DC77-93BE-E8D6-6194-8629B6FFB306}"/>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9">
                <a:extLst>
                  <a:ext uri="{FF2B5EF4-FFF2-40B4-BE49-F238E27FC236}">
                    <a16:creationId xmlns:a16="http://schemas.microsoft.com/office/drawing/2014/main" id="{181EC4A5-04A3-71CA-13DF-DB70987D43DE}"/>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50">
                <a:extLst>
                  <a:ext uri="{FF2B5EF4-FFF2-40B4-BE49-F238E27FC236}">
                    <a16:creationId xmlns:a16="http://schemas.microsoft.com/office/drawing/2014/main" id="{52FC89F6-C882-B543-CB30-8C6E7F0C4C1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Oval 51">
                <a:extLst>
                  <a:ext uri="{FF2B5EF4-FFF2-40B4-BE49-F238E27FC236}">
                    <a16:creationId xmlns:a16="http://schemas.microsoft.com/office/drawing/2014/main" id="{849A701D-9A2E-D8D9-0CBD-E8E4554156A0}"/>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Freeform 52">
                <a:extLst>
                  <a:ext uri="{FF2B5EF4-FFF2-40B4-BE49-F238E27FC236}">
                    <a16:creationId xmlns:a16="http://schemas.microsoft.com/office/drawing/2014/main" id="{9798F68D-7240-BB44-18CC-EFCA71722FF7}"/>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3">
                <a:extLst>
                  <a:ext uri="{FF2B5EF4-FFF2-40B4-BE49-F238E27FC236}">
                    <a16:creationId xmlns:a16="http://schemas.microsoft.com/office/drawing/2014/main" id="{15610DD7-DDCA-3C22-EFA8-0B009FECCDFD}"/>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4">
                <a:extLst>
                  <a:ext uri="{FF2B5EF4-FFF2-40B4-BE49-F238E27FC236}">
                    <a16:creationId xmlns:a16="http://schemas.microsoft.com/office/drawing/2014/main" id="{55822559-52AD-906B-7254-A65D9AA764F4}"/>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5">
                <a:extLst>
                  <a:ext uri="{FF2B5EF4-FFF2-40B4-BE49-F238E27FC236}">
                    <a16:creationId xmlns:a16="http://schemas.microsoft.com/office/drawing/2014/main" id="{06960C31-5105-0821-C55D-C1529EC8F7A6}"/>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6">
                <a:extLst>
                  <a:ext uri="{FF2B5EF4-FFF2-40B4-BE49-F238E27FC236}">
                    <a16:creationId xmlns:a16="http://schemas.microsoft.com/office/drawing/2014/main" id="{E54DB3DD-637B-0637-4842-90E5FA2B65C0}"/>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7">
                <a:extLst>
                  <a:ext uri="{FF2B5EF4-FFF2-40B4-BE49-F238E27FC236}">
                    <a16:creationId xmlns:a16="http://schemas.microsoft.com/office/drawing/2014/main" id="{C817FA16-27D3-1110-2CEA-94CEDBAB6F72}"/>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8">
                <a:extLst>
                  <a:ext uri="{FF2B5EF4-FFF2-40B4-BE49-F238E27FC236}">
                    <a16:creationId xmlns:a16="http://schemas.microsoft.com/office/drawing/2014/main" id="{29E9D49A-DBA9-1B89-760E-98BCF70AAB1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9">
                <a:extLst>
                  <a:ext uri="{FF2B5EF4-FFF2-40B4-BE49-F238E27FC236}">
                    <a16:creationId xmlns:a16="http://schemas.microsoft.com/office/drawing/2014/main" id="{69801057-D0F3-347D-5776-134A7192695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60">
                <a:extLst>
                  <a:ext uri="{FF2B5EF4-FFF2-40B4-BE49-F238E27FC236}">
                    <a16:creationId xmlns:a16="http://schemas.microsoft.com/office/drawing/2014/main" id="{54CF00C0-409E-BFF2-A3B6-0178F1E9615D}"/>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1">
                <a:extLst>
                  <a:ext uri="{FF2B5EF4-FFF2-40B4-BE49-F238E27FC236}">
                    <a16:creationId xmlns:a16="http://schemas.microsoft.com/office/drawing/2014/main" id="{3AE5D209-C175-3312-DB16-CB5A117BC275}"/>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2">
                <a:extLst>
                  <a:ext uri="{FF2B5EF4-FFF2-40B4-BE49-F238E27FC236}">
                    <a16:creationId xmlns:a16="http://schemas.microsoft.com/office/drawing/2014/main" id="{7B55CE05-C84A-7092-56AE-D53D3516F96C}"/>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3">
                <a:extLst>
                  <a:ext uri="{FF2B5EF4-FFF2-40B4-BE49-F238E27FC236}">
                    <a16:creationId xmlns:a16="http://schemas.microsoft.com/office/drawing/2014/main" id="{F137A6EE-CB70-9DEF-BBBE-5920AEBE299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4">
                <a:extLst>
                  <a:ext uri="{FF2B5EF4-FFF2-40B4-BE49-F238E27FC236}">
                    <a16:creationId xmlns:a16="http://schemas.microsoft.com/office/drawing/2014/main" id="{F2AB86C8-18C8-D083-25C0-499E197662E0}"/>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5">
                <a:extLst>
                  <a:ext uri="{FF2B5EF4-FFF2-40B4-BE49-F238E27FC236}">
                    <a16:creationId xmlns:a16="http://schemas.microsoft.com/office/drawing/2014/main" id="{3283399D-0FBF-5E65-692A-6DD26852CEAA}"/>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6">
                <a:extLst>
                  <a:ext uri="{FF2B5EF4-FFF2-40B4-BE49-F238E27FC236}">
                    <a16:creationId xmlns:a16="http://schemas.microsoft.com/office/drawing/2014/main" id="{28429C41-A73D-A5D0-0380-2FFA1B46763A}"/>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7">
                <a:extLst>
                  <a:ext uri="{FF2B5EF4-FFF2-40B4-BE49-F238E27FC236}">
                    <a16:creationId xmlns:a16="http://schemas.microsoft.com/office/drawing/2014/main" id="{91ADF76F-13B8-DD93-FD59-CE02ED86A0C7}"/>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8">
                <a:extLst>
                  <a:ext uri="{FF2B5EF4-FFF2-40B4-BE49-F238E27FC236}">
                    <a16:creationId xmlns:a16="http://schemas.microsoft.com/office/drawing/2014/main" id="{F0F41298-D52E-3E02-6F88-025CADD79551}"/>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9">
                <a:extLst>
                  <a:ext uri="{FF2B5EF4-FFF2-40B4-BE49-F238E27FC236}">
                    <a16:creationId xmlns:a16="http://schemas.microsoft.com/office/drawing/2014/main" id="{1EED447C-EC62-7F84-B30E-4CDF313D09E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70">
                <a:extLst>
                  <a:ext uri="{FF2B5EF4-FFF2-40B4-BE49-F238E27FC236}">
                    <a16:creationId xmlns:a16="http://schemas.microsoft.com/office/drawing/2014/main" id="{B93475B9-2F32-3B9B-F0AF-4953713428C5}"/>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1">
                <a:extLst>
                  <a:ext uri="{FF2B5EF4-FFF2-40B4-BE49-F238E27FC236}">
                    <a16:creationId xmlns:a16="http://schemas.microsoft.com/office/drawing/2014/main" id="{7BBE4AC6-084C-1133-ADEC-A795A21A1376}"/>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2">
                <a:extLst>
                  <a:ext uri="{FF2B5EF4-FFF2-40B4-BE49-F238E27FC236}">
                    <a16:creationId xmlns:a16="http://schemas.microsoft.com/office/drawing/2014/main" id="{D0E02C24-EA0A-20E2-CBCE-7DD37613A7B0}"/>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3">
                <a:extLst>
                  <a:ext uri="{FF2B5EF4-FFF2-40B4-BE49-F238E27FC236}">
                    <a16:creationId xmlns:a16="http://schemas.microsoft.com/office/drawing/2014/main" id="{7B93561E-5772-4823-71EF-6A98C7069EC7}"/>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4">
                <a:extLst>
                  <a:ext uri="{FF2B5EF4-FFF2-40B4-BE49-F238E27FC236}">
                    <a16:creationId xmlns:a16="http://schemas.microsoft.com/office/drawing/2014/main" id="{98DC8CFE-42DB-BDCF-E72F-65712228EDEE}"/>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5">
                <a:extLst>
                  <a:ext uri="{FF2B5EF4-FFF2-40B4-BE49-F238E27FC236}">
                    <a16:creationId xmlns:a16="http://schemas.microsoft.com/office/drawing/2014/main" id="{D975F4D2-4D89-93F4-F9E2-7351FEDDC70E}"/>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6">
                <a:extLst>
                  <a:ext uri="{FF2B5EF4-FFF2-40B4-BE49-F238E27FC236}">
                    <a16:creationId xmlns:a16="http://schemas.microsoft.com/office/drawing/2014/main" id="{A1EB9A5E-F56B-FD2F-354A-2A7D04C4660A}"/>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7">
                <a:extLst>
                  <a:ext uri="{FF2B5EF4-FFF2-40B4-BE49-F238E27FC236}">
                    <a16:creationId xmlns:a16="http://schemas.microsoft.com/office/drawing/2014/main" id="{C8DE69D6-6275-C7B6-EB1F-C8B94FF9CF65}"/>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8">
                <a:extLst>
                  <a:ext uri="{FF2B5EF4-FFF2-40B4-BE49-F238E27FC236}">
                    <a16:creationId xmlns:a16="http://schemas.microsoft.com/office/drawing/2014/main" id="{9FCB94E6-9106-A93E-1139-2A7633B14E6C}"/>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9">
                <a:extLst>
                  <a:ext uri="{FF2B5EF4-FFF2-40B4-BE49-F238E27FC236}">
                    <a16:creationId xmlns:a16="http://schemas.microsoft.com/office/drawing/2014/main" id="{C8B59E8D-1D32-51EF-6745-640CAECBF8F1}"/>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80">
                <a:extLst>
                  <a:ext uri="{FF2B5EF4-FFF2-40B4-BE49-F238E27FC236}">
                    <a16:creationId xmlns:a16="http://schemas.microsoft.com/office/drawing/2014/main" id="{3CD6C3AF-B051-2A67-5EC1-BBFB6BB4255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1">
                <a:extLst>
                  <a:ext uri="{FF2B5EF4-FFF2-40B4-BE49-F238E27FC236}">
                    <a16:creationId xmlns:a16="http://schemas.microsoft.com/office/drawing/2014/main" id="{EE803497-E4BE-53D9-CDA7-D18D98A5BBC4}"/>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2">
                <a:extLst>
                  <a:ext uri="{FF2B5EF4-FFF2-40B4-BE49-F238E27FC236}">
                    <a16:creationId xmlns:a16="http://schemas.microsoft.com/office/drawing/2014/main" id="{741CC4FA-43E0-EA91-25F8-6A99A314FF51}"/>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3">
                <a:extLst>
                  <a:ext uri="{FF2B5EF4-FFF2-40B4-BE49-F238E27FC236}">
                    <a16:creationId xmlns:a16="http://schemas.microsoft.com/office/drawing/2014/main" id="{7BB7607C-B589-6FD1-FE24-224B42B71A07}"/>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4">
                <a:extLst>
                  <a:ext uri="{FF2B5EF4-FFF2-40B4-BE49-F238E27FC236}">
                    <a16:creationId xmlns:a16="http://schemas.microsoft.com/office/drawing/2014/main" id="{B3D03997-9228-7CC1-F819-F426323D331C}"/>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5">
                <a:extLst>
                  <a:ext uri="{FF2B5EF4-FFF2-40B4-BE49-F238E27FC236}">
                    <a16:creationId xmlns:a16="http://schemas.microsoft.com/office/drawing/2014/main" id="{A13EE0D3-FF03-2CE4-C7B4-BAD860FA1847}"/>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6">
                <a:extLst>
                  <a:ext uri="{FF2B5EF4-FFF2-40B4-BE49-F238E27FC236}">
                    <a16:creationId xmlns:a16="http://schemas.microsoft.com/office/drawing/2014/main" id="{65875AE0-2256-7FE7-EFFD-43A11007629F}"/>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7">
                <a:extLst>
                  <a:ext uri="{FF2B5EF4-FFF2-40B4-BE49-F238E27FC236}">
                    <a16:creationId xmlns:a16="http://schemas.microsoft.com/office/drawing/2014/main" id="{DDB2B306-C587-34DC-1FB5-B311BC0AED9C}"/>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8">
                <a:extLst>
                  <a:ext uri="{FF2B5EF4-FFF2-40B4-BE49-F238E27FC236}">
                    <a16:creationId xmlns:a16="http://schemas.microsoft.com/office/drawing/2014/main" id="{91AB5188-7595-C576-2B47-EE1E3126CD7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9">
                <a:extLst>
                  <a:ext uri="{FF2B5EF4-FFF2-40B4-BE49-F238E27FC236}">
                    <a16:creationId xmlns:a16="http://schemas.microsoft.com/office/drawing/2014/main" id="{A2F57FED-4B00-716E-D56C-921D84B84313}"/>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90">
                <a:extLst>
                  <a:ext uri="{FF2B5EF4-FFF2-40B4-BE49-F238E27FC236}">
                    <a16:creationId xmlns:a16="http://schemas.microsoft.com/office/drawing/2014/main" id="{E8F64724-6811-E743-5EC2-F0E0781E1800}"/>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1">
                <a:extLst>
                  <a:ext uri="{FF2B5EF4-FFF2-40B4-BE49-F238E27FC236}">
                    <a16:creationId xmlns:a16="http://schemas.microsoft.com/office/drawing/2014/main" id="{1445EBA3-A8F3-4199-5321-AE2FB0623132}"/>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2">
                <a:extLst>
                  <a:ext uri="{FF2B5EF4-FFF2-40B4-BE49-F238E27FC236}">
                    <a16:creationId xmlns:a16="http://schemas.microsoft.com/office/drawing/2014/main" id="{9358FE9A-0F54-44C8-2A04-382DC91A0DC6}"/>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3">
                <a:extLst>
                  <a:ext uri="{FF2B5EF4-FFF2-40B4-BE49-F238E27FC236}">
                    <a16:creationId xmlns:a16="http://schemas.microsoft.com/office/drawing/2014/main" id="{60967979-C82E-E08B-6C24-7FFD921F4158}"/>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4">
                <a:extLst>
                  <a:ext uri="{FF2B5EF4-FFF2-40B4-BE49-F238E27FC236}">
                    <a16:creationId xmlns:a16="http://schemas.microsoft.com/office/drawing/2014/main" id="{740C8BBA-F822-767C-DBF2-C9D5FCC8EC6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5">
                <a:extLst>
                  <a:ext uri="{FF2B5EF4-FFF2-40B4-BE49-F238E27FC236}">
                    <a16:creationId xmlns:a16="http://schemas.microsoft.com/office/drawing/2014/main" id="{9F4F726F-E742-F471-2D9D-20CB48A27A3E}"/>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6">
                <a:extLst>
                  <a:ext uri="{FF2B5EF4-FFF2-40B4-BE49-F238E27FC236}">
                    <a16:creationId xmlns:a16="http://schemas.microsoft.com/office/drawing/2014/main" id="{A6A552ED-FF9F-F2FC-2954-CC0B25307045}"/>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Oval 97">
                <a:extLst>
                  <a:ext uri="{FF2B5EF4-FFF2-40B4-BE49-F238E27FC236}">
                    <a16:creationId xmlns:a16="http://schemas.microsoft.com/office/drawing/2014/main" id="{F22F91F3-C367-D813-F5C7-1EAFB844D5E5}"/>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8">
                <a:extLst>
                  <a:ext uri="{FF2B5EF4-FFF2-40B4-BE49-F238E27FC236}">
                    <a16:creationId xmlns:a16="http://schemas.microsoft.com/office/drawing/2014/main" id="{E2A5C263-74A1-65BA-87C1-945C6EEFBF05}"/>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Freeform 99">
                <a:extLst>
                  <a:ext uri="{FF2B5EF4-FFF2-40B4-BE49-F238E27FC236}">
                    <a16:creationId xmlns:a16="http://schemas.microsoft.com/office/drawing/2014/main" id="{9E232439-5803-D30E-9B4A-11E5BCBEC1CF}"/>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100">
                <a:extLst>
                  <a:ext uri="{FF2B5EF4-FFF2-40B4-BE49-F238E27FC236}">
                    <a16:creationId xmlns:a16="http://schemas.microsoft.com/office/drawing/2014/main" id="{DDC2D8F9-A56E-E924-5A84-048111CB5B77}"/>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1">
                <a:extLst>
                  <a:ext uri="{FF2B5EF4-FFF2-40B4-BE49-F238E27FC236}">
                    <a16:creationId xmlns:a16="http://schemas.microsoft.com/office/drawing/2014/main" id="{F67BB6E9-0981-B086-1C48-5F2E8FFB44E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2">
                <a:extLst>
                  <a:ext uri="{FF2B5EF4-FFF2-40B4-BE49-F238E27FC236}">
                    <a16:creationId xmlns:a16="http://schemas.microsoft.com/office/drawing/2014/main" id="{A3296AD7-50AA-5D08-801E-C55EF02EDEE1}"/>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3">
                <a:extLst>
                  <a:ext uri="{FF2B5EF4-FFF2-40B4-BE49-F238E27FC236}">
                    <a16:creationId xmlns:a16="http://schemas.microsoft.com/office/drawing/2014/main" id="{2A5DD321-C3C8-D231-D7F7-F8A5E73AA3C9}"/>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4">
                <a:extLst>
                  <a:ext uri="{FF2B5EF4-FFF2-40B4-BE49-F238E27FC236}">
                    <a16:creationId xmlns:a16="http://schemas.microsoft.com/office/drawing/2014/main" id="{0B2B17D8-C65C-ACC5-E268-6981860D57F1}"/>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5">
                <a:extLst>
                  <a:ext uri="{FF2B5EF4-FFF2-40B4-BE49-F238E27FC236}">
                    <a16:creationId xmlns:a16="http://schemas.microsoft.com/office/drawing/2014/main" id="{D22B05B1-34AD-150D-E08F-7C11D925871C}"/>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6">
                <a:extLst>
                  <a:ext uri="{FF2B5EF4-FFF2-40B4-BE49-F238E27FC236}">
                    <a16:creationId xmlns:a16="http://schemas.microsoft.com/office/drawing/2014/main" id="{7A156830-5FA2-B72E-9870-7A41F483B298}"/>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7">
                <a:extLst>
                  <a:ext uri="{FF2B5EF4-FFF2-40B4-BE49-F238E27FC236}">
                    <a16:creationId xmlns:a16="http://schemas.microsoft.com/office/drawing/2014/main" id="{A6BDBAB0-B9A3-DC97-AC12-5A195CD4E22A}"/>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Oval 108">
                <a:extLst>
                  <a:ext uri="{FF2B5EF4-FFF2-40B4-BE49-F238E27FC236}">
                    <a16:creationId xmlns:a16="http://schemas.microsoft.com/office/drawing/2014/main" id="{B4575A31-3E16-89FF-E1FE-A2F2D5B761A5}"/>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9">
                <a:extLst>
                  <a:ext uri="{FF2B5EF4-FFF2-40B4-BE49-F238E27FC236}">
                    <a16:creationId xmlns:a16="http://schemas.microsoft.com/office/drawing/2014/main" id="{FFE63A9F-6451-ACA6-B73A-CAF462BC0B22}"/>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Freeform 110">
                <a:extLst>
                  <a:ext uri="{FF2B5EF4-FFF2-40B4-BE49-F238E27FC236}">
                    <a16:creationId xmlns:a16="http://schemas.microsoft.com/office/drawing/2014/main" id="{D2F131C3-42B1-3270-4B2E-315CD7C32DD1}"/>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1">
                <a:extLst>
                  <a:ext uri="{FF2B5EF4-FFF2-40B4-BE49-F238E27FC236}">
                    <a16:creationId xmlns:a16="http://schemas.microsoft.com/office/drawing/2014/main" id="{B9D799B9-BD4F-7705-6804-484CA02369EA}"/>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Oval 112">
                <a:extLst>
                  <a:ext uri="{FF2B5EF4-FFF2-40B4-BE49-F238E27FC236}">
                    <a16:creationId xmlns:a16="http://schemas.microsoft.com/office/drawing/2014/main" id="{EE27442A-27CC-BD0B-6447-3A68E7A05BD7}"/>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3">
                <a:extLst>
                  <a:ext uri="{FF2B5EF4-FFF2-40B4-BE49-F238E27FC236}">
                    <a16:creationId xmlns:a16="http://schemas.microsoft.com/office/drawing/2014/main" id="{F3704F24-2E1F-163C-E6DE-155D93A7938C}"/>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Freeform 114">
                <a:extLst>
                  <a:ext uri="{FF2B5EF4-FFF2-40B4-BE49-F238E27FC236}">
                    <a16:creationId xmlns:a16="http://schemas.microsoft.com/office/drawing/2014/main" id="{D0E0B3B0-5150-B689-37C5-F27A5873655B}"/>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5">
                <a:extLst>
                  <a:ext uri="{FF2B5EF4-FFF2-40B4-BE49-F238E27FC236}">
                    <a16:creationId xmlns:a16="http://schemas.microsoft.com/office/drawing/2014/main" id="{27E5C481-7F35-8DBB-5727-BF47D5E7AFD9}"/>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Oval 116">
                <a:extLst>
                  <a:ext uri="{FF2B5EF4-FFF2-40B4-BE49-F238E27FC236}">
                    <a16:creationId xmlns:a16="http://schemas.microsoft.com/office/drawing/2014/main" id="{BDF8FE92-1FB4-DE23-55E2-0BFD2AE2D698}"/>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7">
                <a:extLst>
                  <a:ext uri="{FF2B5EF4-FFF2-40B4-BE49-F238E27FC236}">
                    <a16:creationId xmlns:a16="http://schemas.microsoft.com/office/drawing/2014/main" id="{6154A4F9-B7DC-23AA-7866-2021B4EA6723}"/>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Freeform 118">
                <a:extLst>
                  <a:ext uri="{FF2B5EF4-FFF2-40B4-BE49-F238E27FC236}">
                    <a16:creationId xmlns:a16="http://schemas.microsoft.com/office/drawing/2014/main" id="{EE5AA518-BB0B-627E-F2BC-8B34B5582681}"/>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9">
                <a:extLst>
                  <a:ext uri="{FF2B5EF4-FFF2-40B4-BE49-F238E27FC236}">
                    <a16:creationId xmlns:a16="http://schemas.microsoft.com/office/drawing/2014/main" id="{A9E13471-6766-F938-E714-BFA762291B63}"/>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Oval 120">
                <a:extLst>
                  <a:ext uri="{FF2B5EF4-FFF2-40B4-BE49-F238E27FC236}">
                    <a16:creationId xmlns:a16="http://schemas.microsoft.com/office/drawing/2014/main" id="{BFD956DC-5F2B-8183-D33B-466B9984B8E5}"/>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1">
                <a:extLst>
                  <a:ext uri="{FF2B5EF4-FFF2-40B4-BE49-F238E27FC236}">
                    <a16:creationId xmlns:a16="http://schemas.microsoft.com/office/drawing/2014/main" id="{87E156BB-E2FB-1B13-45C2-11DB91DAD19B}"/>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Freeform 122">
                <a:extLst>
                  <a:ext uri="{FF2B5EF4-FFF2-40B4-BE49-F238E27FC236}">
                    <a16:creationId xmlns:a16="http://schemas.microsoft.com/office/drawing/2014/main" id="{F1203106-2D57-0044-C738-CE104206F24C}"/>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3">
                <a:extLst>
                  <a:ext uri="{FF2B5EF4-FFF2-40B4-BE49-F238E27FC236}">
                    <a16:creationId xmlns:a16="http://schemas.microsoft.com/office/drawing/2014/main" id="{E4AE5F98-371F-1668-39B9-72DB43CE74E1}"/>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4">
                <a:extLst>
                  <a:ext uri="{FF2B5EF4-FFF2-40B4-BE49-F238E27FC236}">
                    <a16:creationId xmlns:a16="http://schemas.microsoft.com/office/drawing/2014/main" id="{BB93E677-96E4-209F-4DE2-119C6E45684E}"/>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5">
                <a:extLst>
                  <a:ext uri="{FF2B5EF4-FFF2-40B4-BE49-F238E27FC236}">
                    <a16:creationId xmlns:a16="http://schemas.microsoft.com/office/drawing/2014/main" id="{6DA54AE1-C076-4408-117C-EC8D7FC7FB64}"/>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6">
                <a:extLst>
                  <a:ext uri="{FF2B5EF4-FFF2-40B4-BE49-F238E27FC236}">
                    <a16:creationId xmlns:a16="http://schemas.microsoft.com/office/drawing/2014/main" id="{8F8F7400-EBCD-AD19-021B-BFE1D5EDF81F}"/>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7">
                <a:extLst>
                  <a:ext uri="{FF2B5EF4-FFF2-40B4-BE49-F238E27FC236}">
                    <a16:creationId xmlns:a16="http://schemas.microsoft.com/office/drawing/2014/main" id="{399A478D-49B4-6248-E769-EA754725CBF1}"/>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8">
                <a:extLst>
                  <a:ext uri="{FF2B5EF4-FFF2-40B4-BE49-F238E27FC236}">
                    <a16:creationId xmlns:a16="http://schemas.microsoft.com/office/drawing/2014/main" id="{16645710-776B-A948-2750-5968874B6947}"/>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9">
                <a:extLst>
                  <a:ext uri="{FF2B5EF4-FFF2-40B4-BE49-F238E27FC236}">
                    <a16:creationId xmlns:a16="http://schemas.microsoft.com/office/drawing/2014/main" id="{2824D9CD-63C2-6C7E-A9B5-6A0D571CFF14}"/>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30">
                <a:extLst>
                  <a:ext uri="{FF2B5EF4-FFF2-40B4-BE49-F238E27FC236}">
                    <a16:creationId xmlns:a16="http://schemas.microsoft.com/office/drawing/2014/main" id="{8C8398DD-8FFE-96DE-D4C0-403933C3710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1">
                <a:extLst>
                  <a:ext uri="{FF2B5EF4-FFF2-40B4-BE49-F238E27FC236}">
                    <a16:creationId xmlns:a16="http://schemas.microsoft.com/office/drawing/2014/main" id="{083E4A66-EEA9-13BB-30A1-5EE6F7F1934E}"/>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Oval 132">
                <a:extLst>
                  <a:ext uri="{FF2B5EF4-FFF2-40B4-BE49-F238E27FC236}">
                    <a16:creationId xmlns:a16="http://schemas.microsoft.com/office/drawing/2014/main" id="{9940A060-9666-F871-2950-9A043E34C348}"/>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3">
                <a:extLst>
                  <a:ext uri="{FF2B5EF4-FFF2-40B4-BE49-F238E27FC236}">
                    <a16:creationId xmlns:a16="http://schemas.microsoft.com/office/drawing/2014/main" id="{AE566579-6028-1014-AAE3-1AD040BDCBE4}"/>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Freeform 134">
                <a:extLst>
                  <a:ext uri="{FF2B5EF4-FFF2-40B4-BE49-F238E27FC236}">
                    <a16:creationId xmlns:a16="http://schemas.microsoft.com/office/drawing/2014/main" id="{468A9B85-E61C-7449-CC89-383DEE22CC45}"/>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5">
                <a:extLst>
                  <a:ext uri="{FF2B5EF4-FFF2-40B4-BE49-F238E27FC236}">
                    <a16:creationId xmlns:a16="http://schemas.microsoft.com/office/drawing/2014/main" id="{A325DF5D-7171-0A75-6335-0EB5DD220D10}"/>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Oval 136">
                <a:extLst>
                  <a:ext uri="{FF2B5EF4-FFF2-40B4-BE49-F238E27FC236}">
                    <a16:creationId xmlns:a16="http://schemas.microsoft.com/office/drawing/2014/main" id="{9B5C6A63-9251-95C8-F01A-97197BFE8B57}"/>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7">
                <a:extLst>
                  <a:ext uri="{FF2B5EF4-FFF2-40B4-BE49-F238E27FC236}">
                    <a16:creationId xmlns:a16="http://schemas.microsoft.com/office/drawing/2014/main" id="{8CD67141-17C5-10CF-7C86-9CA930B7B0FB}"/>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Freeform 138">
                <a:extLst>
                  <a:ext uri="{FF2B5EF4-FFF2-40B4-BE49-F238E27FC236}">
                    <a16:creationId xmlns:a16="http://schemas.microsoft.com/office/drawing/2014/main" id="{759C0F74-558A-E7D6-5FAE-8451F962FFD9}"/>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9">
                <a:extLst>
                  <a:ext uri="{FF2B5EF4-FFF2-40B4-BE49-F238E27FC236}">
                    <a16:creationId xmlns:a16="http://schemas.microsoft.com/office/drawing/2014/main" id="{04DE8B00-9CFD-A6CB-70E3-6940EE9D1CB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Oval 140">
                <a:extLst>
                  <a:ext uri="{FF2B5EF4-FFF2-40B4-BE49-F238E27FC236}">
                    <a16:creationId xmlns:a16="http://schemas.microsoft.com/office/drawing/2014/main" id="{7E60268F-EB25-C60E-30AB-B80BE75AD44D}"/>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1">
                <a:extLst>
                  <a:ext uri="{FF2B5EF4-FFF2-40B4-BE49-F238E27FC236}">
                    <a16:creationId xmlns:a16="http://schemas.microsoft.com/office/drawing/2014/main" id="{45F743B5-B9CA-9BA9-E286-154B8019D14E}"/>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Freeform 142">
                <a:extLst>
                  <a:ext uri="{FF2B5EF4-FFF2-40B4-BE49-F238E27FC236}">
                    <a16:creationId xmlns:a16="http://schemas.microsoft.com/office/drawing/2014/main" id="{D03FA311-E9FE-8734-CA1F-D42079CCA063}"/>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3">
                <a:extLst>
                  <a:ext uri="{FF2B5EF4-FFF2-40B4-BE49-F238E27FC236}">
                    <a16:creationId xmlns:a16="http://schemas.microsoft.com/office/drawing/2014/main" id="{2AF3704B-B1FE-125A-CBC8-7CBEACFF9740}"/>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Oval 144">
                <a:extLst>
                  <a:ext uri="{FF2B5EF4-FFF2-40B4-BE49-F238E27FC236}">
                    <a16:creationId xmlns:a16="http://schemas.microsoft.com/office/drawing/2014/main" id="{C457A8EA-6441-32CF-8099-2513D6B42281}"/>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Freeform 145">
                <a:extLst>
                  <a:ext uri="{FF2B5EF4-FFF2-40B4-BE49-F238E27FC236}">
                    <a16:creationId xmlns:a16="http://schemas.microsoft.com/office/drawing/2014/main" id="{7AC0980D-D6FB-BCAC-EC88-CB79E4A3B488}"/>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6">
                <a:extLst>
                  <a:ext uri="{FF2B5EF4-FFF2-40B4-BE49-F238E27FC236}">
                    <a16:creationId xmlns:a16="http://schemas.microsoft.com/office/drawing/2014/main" id="{F880DB4A-367F-9A37-ACEB-A4FC35D48778}"/>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7">
                <a:extLst>
                  <a:ext uri="{FF2B5EF4-FFF2-40B4-BE49-F238E27FC236}">
                    <a16:creationId xmlns:a16="http://schemas.microsoft.com/office/drawing/2014/main" id="{EB9673A7-1C0C-14CD-B772-894F5236C4DA}"/>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8">
                <a:extLst>
                  <a:ext uri="{FF2B5EF4-FFF2-40B4-BE49-F238E27FC236}">
                    <a16:creationId xmlns:a16="http://schemas.microsoft.com/office/drawing/2014/main" id="{1C53A421-85BE-7C6C-9B62-00DB63060CE7}"/>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9">
                <a:extLst>
                  <a:ext uri="{FF2B5EF4-FFF2-40B4-BE49-F238E27FC236}">
                    <a16:creationId xmlns:a16="http://schemas.microsoft.com/office/drawing/2014/main" id="{C2317B2E-4392-B021-96ED-BF1F44455A9D}"/>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50">
                <a:extLst>
                  <a:ext uri="{FF2B5EF4-FFF2-40B4-BE49-F238E27FC236}">
                    <a16:creationId xmlns:a16="http://schemas.microsoft.com/office/drawing/2014/main" id="{EF460555-2483-AE7F-C66E-AC73C3708D69}"/>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1">
                <a:extLst>
                  <a:ext uri="{FF2B5EF4-FFF2-40B4-BE49-F238E27FC236}">
                    <a16:creationId xmlns:a16="http://schemas.microsoft.com/office/drawing/2014/main" id="{237533F5-B251-863E-9EA7-5124C360AEBA}"/>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2">
                <a:extLst>
                  <a:ext uri="{FF2B5EF4-FFF2-40B4-BE49-F238E27FC236}">
                    <a16:creationId xmlns:a16="http://schemas.microsoft.com/office/drawing/2014/main" id="{F673FBE6-9AF3-B0BD-06DD-64BED7F83BF2}"/>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3">
                <a:extLst>
                  <a:ext uri="{FF2B5EF4-FFF2-40B4-BE49-F238E27FC236}">
                    <a16:creationId xmlns:a16="http://schemas.microsoft.com/office/drawing/2014/main" id="{E86449BC-5054-7E63-8C34-CEC75F7A3162}"/>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4">
                <a:extLst>
                  <a:ext uri="{FF2B5EF4-FFF2-40B4-BE49-F238E27FC236}">
                    <a16:creationId xmlns:a16="http://schemas.microsoft.com/office/drawing/2014/main" id="{90CDC2BA-68EA-0601-77F6-D2B65E4B14E2}"/>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5">
                <a:extLst>
                  <a:ext uri="{FF2B5EF4-FFF2-40B4-BE49-F238E27FC236}">
                    <a16:creationId xmlns:a16="http://schemas.microsoft.com/office/drawing/2014/main" id="{F21FBB5A-81E1-41B1-6728-92EF6D8236CC}"/>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Oval 156">
                <a:extLst>
                  <a:ext uri="{FF2B5EF4-FFF2-40B4-BE49-F238E27FC236}">
                    <a16:creationId xmlns:a16="http://schemas.microsoft.com/office/drawing/2014/main" id="{E3B30BDA-FEA9-57AE-E55F-4032D32D5298}"/>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Freeform 157">
                <a:extLst>
                  <a:ext uri="{FF2B5EF4-FFF2-40B4-BE49-F238E27FC236}">
                    <a16:creationId xmlns:a16="http://schemas.microsoft.com/office/drawing/2014/main" id="{B8AEE797-ACAA-CC15-8583-F7CBB271A803}"/>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8">
                <a:extLst>
                  <a:ext uri="{FF2B5EF4-FFF2-40B4-BE49-F238E27FC236}">
                    <a16:creationId xmlns:a16="http://schemas.microsoft.com/office/drawing/2014/main" id="{60E91EE1-8D35-62E8-2CFB-19B0F2DE040A}"/>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9">
                <a:extLst>
                  <a:ext uri="{FF2B5EF4-FFF2-40B4-BE49-F238E27FC236}">
                    <a16:creationId xmlns:a16="http://schemas.microsoft.com/office/drawing/2014/main" id="{8834F20B-B312-947A-E1C5-AD702CEC1B12}"/>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Oval 160">
                <a:extLst>
                  <a:ext uri="{FF2B5EF4-FFF2-40B4-BE49-F238E27FC236}">
                    <a16:creationId xmlns:a16="http://schemas.microsoft.com/office/drawing/2014/main" id="{F8AF4E61-9171-549F-BD01-9DE0BC5F45D8}"/>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1">
                <a:extLst>
                  <a:ext uri="{FF2B5EF4-FFF2-40B4-BE49-F238E27FC236}">
                    <a16:creationId xmlns:a16="http://schemas.microsoft.com/office/drawing/2014/main" id="{A5F91132-F45B-D4A0-46B4-2D7EE262B130}"/>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Freeform 162">
                <a:extLst>
                  <a:ext uri="{FF2B5EF4-FFF2-40B4-BE49-F238E27FC236}">
                    <a16:creationId xmlns:a16="http://schemas.microsoft.com/office/drawing/2014/main" id="{ED2F311B-8466-88AC-6ACE-B61655830B38}"/>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3">
                <a:extLst>
                  <a:ext uri="{FF2B5EF4-FFF2-40B4-BE49-F238E27FC236}">
                    <a16:creationId xmlns:a16="http://schemas.microsoft.com/office/drawing/2014/main" id="{031ABDE7-4DB6-14CF-2E15-716A2FF9FE22}"/>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Oval 164">
                <a:extLst>
                  <a:ext uri="{FF2B5EF4-FFF2-40B4-BE49-F238E27FC236}">
                    <a16:creationId xmlns:a16="http://schemas.microsoft.com/office/drawing/2014/main" id="{A8B789A7-3EBF-7A83-8203-7B3AD9D414CF}"/>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Freeform 165">
                <a:extLst>
                  <a:ext uri="{FF2B5EF4-FFF2-40B4-BE49-F238E27FC236}">
                    <a16:creationId xmlns:a16="http://schemas.microsoft.com/office/drawing/2014/main" id="{00C13935-50B7-61DE-AD48-FBD9E98C7B4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6">
                <a:extLst>
                  <a:ext uri="{FF2B5EF4-FFF2-40B4-BE49-F238E27FC236}">
                    <a16:creationId xmlns:a16="http://schemas.microsoft.com/office/drawing/2014/main" id="{14AAF26E-BC8C-B19E-8A9C-CE213CD2E402}"/>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7">
                <a:extLst>
                  <a:ext uri="{FF2B5EF4-FFF2-40B4-BE49-F238E27FC236}">
                    <a16:creationId xmlns:a16="http://schemas.microsoft.com/office/drawing/2014/main" id="{3D0E4A11-7249-07B3-46A2-D1762A574127}"/>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8">
                <a:extLst>
                  <a:ext uri="{FF2B5EF4-FFF2-40B4-BE49-F238E27FC236}">
                    <a16:creationId xmlns:a16="http://schemas.microsoft.com/office/drawing/2014/main" id="{265918C9-57C1-D431-8743-19632C200AEB}"/>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9">
                <a:extLst>
                  <a:ext uri="{FF2B5EF4-FFF2-40B4-BE49-F238E27FC236}">
                    <a16:creationId xmlns:a16="http://schemas.microsoft.com/office/drawing/2014/main" id="{A16B276D-EC2C-BF99-AE9E-86BCBF4424A3}"/>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70">
                <a:extLst>
                  <a:ext uri="{FF2B5EF4-FFF2-40B4-BE49-F238E27FC236}">
                    <a16:creationId xmlns:a16="http://schemas.microsoft.com/office/drawing/2014/main" id="{7FF35752-BDDF-2A67-C2C8-0A2A764DA03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1">
                <a:extLst>
                  <a:ext uri="{FF2B5EF4-FFF2-40B4-BE49-F238E27FC236}">
                    <a16:creationId xmlns:a16="http://schemas.microsoft.com/office/drawing/2014/main" id="{FF425517-BA71-C9BD-5A71-9DF1F04A8BC8}"/>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2">
                <a:extLst>
                  <a:ext uri="{FF2B5EF4-FFF2-40B4-BE49-F238E27FC236}">
                    <a16:creationId xmlns:a16="http://schemas.microsoft.com/office/drawing/2014/main" id="{8BCB38A8-52DC-ECE2-4DA9-EE0D814ECCC6}"/>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3">
                <a:extLst>
                  <a:ext uri="{FF2B5EF4-FFF2-40B4-BE49-F238E27FC236}">
                    <a16:creationId xmlns:a16="http://schemas.microsoft.com/office/drawing/2014/main" id="{1F41B4F3-5297-1A64-6A4E-6777EFD074D8}"/>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4">
                <a:extLst>
                  <a:ext uri="{FF2B5EF4-FFF2-40B4-BE49-F238E27FC236}">
                    <a16:creationId xmlns:a16="http://schemas.microsoft.com/office/drawing/2014/main" id="{DFECE963-C613-A101-E16D-22125C577B76}"/>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5">
                <a:extLst>
                  <a:ext uri="{FF2B5EF4-FFF2-40B4-BE49-F238E27FC236}">
                    <a16:creationId xmlns:a16="http://schemas.microsoft.com/office/drawing/2014/main" id="{8D6FA8E6-EBA5-20F9-6472-03DCEF4E25AB}"/>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6">
                <a:extLst>
                  <a:ext uri="{FF2B5EF4-FFF2-40B4-BE49-F238E27FC236}">
                    <a16:creationId xmlns:a16="http://schemas.microsoft.com/office/drawing/2014/main" id="{BB161C92-BBF3-937E-AA44-538F8855C5CA}"/>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7">
                <a:extLst>
                  <a:ext uri="{FF2B5EF4-FFF2-40B4-BE49-F238E27FC236}">
                    <a16:creationId xmlns:a16="http://schemas.microsoft.com/office/drawing/2014/main" id="{AB353357-5D80-A00C-A76C-2890C180C7DE}"/>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8">
                <a:extLst>
                  <a:ext uri="{FF2B5EF4-FFF2-40B4-BE49-F238E27FC236}">
                    <a16:creationId xmlns:a16="http://schemas.microsoft.com/office/drawing/2014/main" id="{831CD2DD-9D12-041E-25BA-EA83EB84C757}"/>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9">
                <a:extLst>
                  <a:ext uri="{FF2B5EF4-FFF2-40B4-BE49-F238E27FC236}">
                    <a16:creationId xmlns:a16="http://schemas.microsoft.com/office/drawing/2014/main" id="{6BB317B7-B840-B2C4-8FB2-4DF0CEE9D3B2}"/>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80">
                <a:extLst>
                  <a:ext uri="{FF2B5EF4-FFF2-40B4-BE49-F238E27FC236}">
                    <a16:creationId xmlns:a16="http://schemas.microsoft.com/office/drawing/2014/main" id="{139B0C1A-EF4E-C3C7-553D-A7CD10526DAF}"/>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1">
                <a:extLst>
                  <a:ext uri="{FF2B5EF4-FFF2-40B4-BE49-F238E27FC236}">
                    <a16:creationId xmlns:a16="http://schemas.microsoft.com/office/drawing/2014/main" id="{A5F6E7AF-359B-E65C-1D21-827C78746AE2}"/>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2">
                <a:extLst>
                  <a:ext uri="{FF2B5EF4-FFF2-40B4-BE49-F238E27FC236}">
                    <a16:creationId xmlns:a16="http://schemas.microsoft.com/office/drawing/2014/main" id="{9C866953-6272-A32A-F101-C328B82D6468}"/>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3">
                <a:extLst>
                  <a:ext uri="{FF2B5EF4-FFF2-40B4-BE49-F238E27FC236}">
                    <a16:creationId xmlns:a16="http://schemas.microsoft.com/office/drawing/2014/main" id="{320B12BE-7027-4728-8586-D8C111000DAB}"/>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4">
                <a:extLst>
                  <a:ext uri="{FF2B5EF4-FFF2-40B4-BE49-F238E27FC236}">
                    <a16:creationId xmlns:a16="http://schemas.microsoft.com/office/drawing/2014/main" id="{E6FA6EA0-7771-87A5-7714-7E824CF6A5A7}"/>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5">
                <a:extLst>
                  <a:ext uri="{FF2B5EF4-FFF2-40B4-BE49-F238E27FC236}">
                    <a16:creationId xmlns:a16="http://schemas.microsoft.com/office/drawing/2014/main" id="{C4681507-8DA6-4251-ECF9-0F569F0537C1}"/>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6">
                <a:extLst>
                  <a:ext uri="{FF2B5EF4-FFF2-40B4-BE49-F238E27FC236}">
                    <a16:creationId xmlns:a16="http://schemas.microsoft.com/office/drawing/2014/main" id="{D00FA4E6-A961-AB36-7657-072366FFDCD3}"/>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7">
                <a:extLst>
                  <a:ext uri="{FF2B5EF4-FFF2-40B4-BE49-F238E27FC236}">
                    <a16:creationId xmlns:a16="http://schemas.microsoft.com/office/drawing/2014/main" id="{AB9F7D88-A74F-2B73-49A3-149F89D5B370}"/>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8">
                <a:extLst>
                  <a:ext uri="{FF2B5EF4-FFF2-40B4-BE49-F238E27FC236}">
                    <a16:creationId xmlns:a16="http://schemas.microsoft.com/office/drawing/2014/main" id="{BBB55439-3C00-2E6C-0564-B0144053F3A7}"/>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9">
                <a:extLst>
                  <a:ext uri="{FF2B5EF4-FFF2-40B4-BE49-F238E27FC236}">
                    <a16:creationId xmlns:a16="http://schemas.microsoft.com/office/drawing/2014/main" id="{31F3F33A-82ED-059C-97EE-FC2218AEAC35}"/>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90">
                <a:extLst>
                  <a:ext uri="{FF2B5EF4-FFF2-40B4-BE49-F238E27FC236}">
                    <a16:creationId xmlns:a16="http://schemas.microsoft.com/office/drawing/2014/main" id="{D616FD85-6294-E995-8D0E-73BCD8DAC4B3}"/>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1">
                <a:extLst>
                  <a:ext uri="{FF2B5EF4-FFF2-40B4-BE49-F238E27FC236}">
                    <a16:creationId xmlns:a16="http://schemas.microsoft.com/office/drawing/2014/main" id="{2A6D1D85-3A81-522D-B97F-16D5452FB5DB}"/>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2">
                <a:extLst>
                  <a:ext uri="{FF2B5EF4-FFF2-40B4-BE49-F238E27FC236}">
                    <a16:creationId xmlns:a16="http://schemas.microsoft.com/office/drawing/2014/main" id="{3DCD69C0-328E-F961-EB42-ACF64DC8D22F}"/>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3">
                <a:extLst>
                  <a:ext uri="{FF2B5EF4-FFF2-40B4-BE49-F238E27FC236}">
                    <a16:creationId xmlns:a16="http://schemas.microsoft.com/office/drawing/2014/main" id="{41DC11ED-77D2-0871-0B7B-173BA2281B2D}"/>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4">
                <a:extLst>
                  <a:ext uri="{FF2B5EF4-FFF2-40B4-BE49-F238E27FC236}">
                    <a16:creationId xmlns:a16="http://schemas.microsoft.com/office/drawing/2014/main" id="{1D9462FB-8CFC-771B-A164-5BDAFEC9A513}"/>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5">
                <a:extLst>
                  <a:ext uri="{FF2B5EF4-FFF2-40B4-BE49-F238E27FC236}">
                    <a16:creationId xmlns:a16="http://schemas.microsoft.com/office/drawing/2014/main" id="{88BDEB05-DC7C-D729-99CD-683EB82B83A8}"/>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6">
                <a:extLst>
                  <a:ext uri="{FF2B5EF4-FFF2-40B4-BE49-F238E27FC236}">
                    <a16:creationId xmlns:a16="http://schemas.microsoft.com/office/drawing/2014/main" id="{8ADAD579-2504-75E6-E307-57D0BD0EF6C1}"/>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7">
                <a:extLst>
                  <a:ext uri="{FF2B5EF4-FFF2-40B4-BE49-F238E27FC236}">
                    <a16:creationId xmlns:a16="http://schemas.microsoft.com/office/drawing/2014/main" id="{44EC7B4B-F153-FE7C-F7B1-E19091C899E8}"/>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8">
                <a:extLst>
                  <a:ext uri="{FF2B5EF4-FFF2-40B4-BE49-F238E27FC236}">
                    <a16:creationId xmlns:a16="http://schemas.microsoft.com/office/drawing/2014/main" id="{50AE7463-5B62-B95B-BADA-CE277AD44013}"/>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9">
                <a:extLst>
                  <a:ext uri="{FF2B5EF4-FFF2-40B4-BE49-F238E27FC236}">
                    <a16:creationId xmlns:a16="http://schemas.microsoft.com/office/drawing/2014/main" id="{B6570B92-D296-32B2-EA41-E3502AFC0790}"/>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200">
                <a:extLst>
                  <a:ext uri="{FF2B5EF4-FFF2-40B4-BE49-F238E27FC236}">
                    <a16:creationId xmlns:a16="http://schemas.microsoft.com/office/drawing/2014/main" id="{CB3FE612-76E3-3560-0F04-E724C9EB522A}"/>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1">
                <a:extLst>
                  <a:ext uri="{FF2B5EF4-FFF2-40B4-BE49-F238E27FC236}">
                    <a16:creationId xmlns:a16="http://schemas.microsoft.com/office/drawing/2014/main" id="{23DDCBF6-07A9-0695-21B6-875F5E56F734}"/>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2">
                <a:extLst>
                  <a:ext uri="{FF2B5EF4-FFF2-40B4-BE49-F238E27FC236}">
                    <a16:creationId xmlns:a16="http://schemas.microsoft.com/office/drawing/2014/main" id="{43EB0973-FC6F-373D-1071-958771C814BC}"/>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3">
                <a:extLst>
                  <a:ext uri="{FF2B5EF4-FFF2-40B4-BE49-F238E27FC236}">
                    <a16:creationId xmlns:a16="http://schemas.microsoft.com/office/drawing/2014/main" id="{9FD3B11D-F885-A5D6-1467-9318E1E800EE}"/>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4">
                <a:extLst>
                  <a:ext uri="{FF2B5EF4-FFF2-40B4-BE49-F238E27FC236}">
                    <a16:creationId xmlns:a16="http://schemas.microsoft.com/office/drawing/2014/main" id="{9D6B8229-2DC9-729A-8162-EB5A03C3BB05}"/>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0C0867AD-5927-3F7D-4C07-BEAC176EF997}"/>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9517FDB7-BEA5-3C3B-C973-5F0A00D9310A}"/>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96BE36F8-0AA5-A9F9-F3B6-6A4BE00C7ED9}"/>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5E564E64-D412-5412-9341-A468FB1AD888}"/>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181EE2E8-2FB4-5B92-96BD-6607E8F0A135}"/>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BE1E3304-B9F5-C32A-528E-E618D384FD70}"/>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523CD697-24DB-4A76-F2B5-5523FA2187AB}"/>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B2940919-22D0-69C1-0E66-75E82EC9271C}"/>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681209DA-80A6-154A-FD2F-F8920B11BE21}"/>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EF6D24D3-7C9F-9414-4104-86F4F232BEDC}"/>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496ECAD4-7E38-0235-A607-F4C412A7F443}"/>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4D558770-6487-BD73-7318-95193A220B38}"/>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210092CF-3D10-7520-7A1E-AADAE44F89BB}"/>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8B4CB606-21B1-2133-EE57-BB3CDDE8B421}"/>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279BDD34-782E-CB82-5660-5FA855C612F7}"/>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A880B576-0770-F828-CF6D-6498C21B7F43}"/>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C5A062EF-8208-D202-2605-1576439BF3A9}"/>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DD5A2011-F4B8-83C6-F1CB-C6F5B3CE800F}"/>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5CAABFD9-0AE1-8202-DC6E-868086C0D805}"/>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1C27F698-DAC8-EC75-E4E0-6B7CD5D73875}"/>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95163D36-5632-26FB-DDCA-35F02010D42F}"/>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FE3A12FF-F786-74AE-3628-431EE7AC99EC}"/>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BF1F6B3B-64FB-0480-221F-7B4FE89C1F77}"/>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6894E21F-C3A2-D7A7-8AED-5BB093A717ED}"/>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A8F0C334-9E1E-4433-4AE3-3780D12753A3}"/>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AA6F1AD6-F981-D3E6-DFB4-33CC9B599879}"/>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6CC995C1-D927-FE02-9ACE-CF8FE2C69152}"/>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EC9CBA77-A7C5-1AEF-30D0-B1B631AFFE1D}"/>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51116E0E-6CCD-D75B-6C10-CB6E3A4D8521}"/>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8B606C50-DBEF-7936-20EB-DA6341938FA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ECE3B812-B4AF-0BEE-8EED-74F7786F09DC}"/>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A5E95589-42B0-F09A-1B0A-B7A24C0A6512}"/>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5ABAB4BE-01BA-7C8C-BC50-7FED9E4C61E3}"/>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794565F6-CEA7-1AEA-09AA-85BB171EC2BC}"/>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AC31F54D-1AAB-0AD5-0461-E0345A36797A}"/>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4A78BB8C-29B2-DA3C-ADE2-03C3D43112A3}"/>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3D2A5AC5-ADB1-0E7C-1ECB-9F62D880CFDA}"/>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050F7239-2237-16BF-FBF2-666044E6AE97}"/>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A0EA2EA0-4D45-144D-056C-219913AC7179}"/>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9E372260-2BC2-ED94-B459-DB243B77E922}"/>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B1FF88F-B668-A921-96F3-99AB304EE1E1}"/>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93504F6D-3381-6241-324F-03E205E05918}"/>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6D4FA565-7967-CBB4-A148-0E743E5C5E70}"/>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2FB5ED28-E1F5-2089-5F52-E1C3698ECF73}"/>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A68838EF-670E-FF6B-5029-0D079940491E}"/>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820FF1A-0052-9839-1AD1-D70B75AFE5B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EC48C92C-F310-28EC-572E-F5013920CC7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5254118E-5103-1917-0470-2B3D1FC5FA89}"/>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7C5EFEC4-85D1-97A5-1EAC-C87310E7D7FD}"/>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B5A058E7-CFF1-FEBB-EE6A-8F9922D98BEF}"/>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7E2212B3-D613-BFA9-7C65-D83B24B97E39}"/>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0F3609D7-5784-364E-4DEC-118C5310B9F6}"/>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A9035F28-4D48-6064-C921-B344F7D398DC}"/>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60CB6AF4-F147-232A-B387-13527FB71F7C}"/>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986F6C6B-AFD8-04FD-5945-964815ED9991}"/>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5F18E8C4-EC4C-D3C3-94C9-8993E1EF3334}"/>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94ECEC95-4378-AC6E-D1EE-0923E9DF47DA}"/>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D29E8A70-615E-7F4B-01ED-5309EEDF8663}"/>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F784EAE9-28A9-46AA-649E-E02FC3789866}"/>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06D41B70-E1B8-B29B-D909-2B4B1D972176}"/>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65" name="Group 265">
            <a:extLst>
              <a:ext uri="{FF2B5EF4-FFF2-40B4-BE49-F238E27FC236}">
                <a16:creationId xmlns:a16="http://schemas.microsoft.com/office/drawing/2014/main" id="{5D6CE7D9-1A91-1243-7DA0-DF7492844A80}"/>
              </a:ext>
            </a:extLst>
          </p:cNvPr>
          <p:cNvGrpSpPr/>
          <p:nvPr userDrawn="1"/>
        </p:nvGrpSpPr>
        <p:grpSpPr>
          <a:xfrm>
            <a:off x="-390479" y="-357338"/>
            <a:ext cx="2090651" cy="2092749"/>
            <a:chOff x="5213090" y="468313"/>
            <a:chExt cx="1581151" cy="1582738"/>
          </a:xfrm>
          <a:solidFill>
            <a:schemeClr val="tx2"/>
          </a:solidFill>
        </p:grpSpPr>
        <p:sp>
          <p:nvSpPr>
            <p:cNvPr id="266" name="Oval 357">
              <a:extLst>
                <a:ext uri="{FF2B5EF4-FFF2-40B4-BE49-F238E27FC236}">
                  <a16:creationId xmlns:a16="http://schemas.microsoft.com/office/drawing/2014/main" id="{F9789B35-0183-7EF3-2B08-0A56253ACEAF}"/>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8">
              <a:extLst>
                <a:ext uri="{FF2B5EF4-FFF2-40B4-BE49-F238E27FC236}">
                  <a16:creationId xmlns:a16="http://schemas.microsoft.com/office/drawing/2014/main" id="{62165390-AF23-A4A5-0259-2849C108BADF}"/>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Freeform 359">
              <a:extLst>
                <a:ext uri="{FF2B5EF4-FFF2-40B4-BE49-F238E27FC236}">
                  <a16:creationId xmlns:a16="http://schemas.microsoft.com/office/drawing/2014/main" id="{3D5A3CD4-CDF1-051F-5343-E30D908F2F3D}"/>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360">
              <a:extLst>
                <a:ext uri="{FF2B5EF4-FFF2-40B4-BE49-F238E27FC236}">
                  <a16:creationId xmlns:a16="http://schemas.microsoft.com/office/drawing/2014/main" id="{E04D9660-1A81-D783-C094-4921BC08405C}"/>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61">
              <a:extLst>
                <a:ext uri="{FF2B5EF4-FFF2-40B4-BE49-F238E27FC236}">
                  <a16:creationId xmlns:a16="http://schemas.microsoft.com/office/drawing/2014/main" id="{5BA5EE1F-49EA-3246-3990-E1B6609E13AF}"/>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62">
              <a:extLst>
                <a:ext uri="{FF2B5EF4-FFF2-40B4-BE49-F238E27FC236}">
                  <a16:creationId xmlns:a16="http://schemas.microsoft.com/office/drawing/2014/main" id="{9397092D-A404-AB77-6316-3A44DFEB6B04}"/>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3">
              <a:extLst>
                <a:ext uri="{FF2B5EF4-FFF2-40B4-BE49-F238E27FC236}">
                  <a16:creationId xmlns:a16="http://schemas.microsoft.com/office/drawing/2014/main" id="{ABC9B1AB-7D4F-B19B-98F3-66ECD33E0C81}"/>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4">
              <a:extLst>
                <a:ext uri="{FF2B5EF4-FFF2-40B4-BE49-F238E27FC236}">
                  <a16:creationId xmlns:a16="http://schemas.microsoft.com/office/drawing/2014/main" id="{3C4E07B9-0447-0E38-A9F7-186B6E35D429}"/>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5">
              <a:extLst>
                <a:ext uri="{FF2B5EF4-FFF2-40B4-BE49-F238E27FC236}">
                  <a16:creationId xmlns:a16="http://schemas.microsoft.com/office/drawing/2014/main" id="{9D003CF1-451D-50FC-DFA9-C7BC6EC8EB98}"/>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6">
              <a:extLst>
                <a:ext uri="{FF2B5EF4-FFF2-40B4-BE49-F238E27FC236}">
                  <a16:creationId xmlns:a16="http://schemas.microsoft.com/office/drawing/2014/main" id="{A8F74AF3-3D6A-ADE9-4D3C-420E1B8BD3CB}"/>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6" name="Freeform 367">
              <a:extLst>
                <a:ext uri="{FF2B5EF4-FFF2-40B4-BE49-F238E27FC236}">
                  <a16:creationId xmlns:a16="http://schemas.microsoft.com/office/drawing/2014/main" id="{5711A23B-F30F-DA5D-9B64-5B93431FB723}"/>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68">
              <a:extLst>
                <a:ext uri="{FF2B5EF4-FFF2-40B4-BE49-F238E27FC236}">
                  <a16:creationId xmlns:a16="http://schemas.microsoft.com/office/drawing/2014/main" id="{76F1F9A4-A15D-7558-5CBD-2A39161F03AF}"/>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69">
              <a:extLst>
                <a:ext uri="{FF2B5EF4-FFF2-40B4-BE49-F238E27FC236}">
                  <a16:creationId xmlns:a16="http://schemas.microsoft.com/office/drawing/2014/main" id="{FDFB8E02-6ADE-6622-8469-189D232801BA}"/>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70">
              <a:extLst>
                <a:ext uri="{FF2B5EF4-FFF2-40B4-BE49-F238E27FC236}">
                  <a16:creationId xmlns:a16="http://schemas.microsoft.com/office/drawing/2014/main" id="{B79337BE-62A2-DE66-6224-4FB1B8790C05}"/>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0" name="Freeform 371">
              <a:extLst>
                <a:ext uri="{FF2B5EF4-FFF2-40B4-BE49-F238E27FC236}">
                  <a16:creationId xmlns:a16="http://schemas.microsoft.com/office/drawing/2014/main" id="{57C39F53-E79B-FE79-07BC-33FC116F6218}"/>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1" name="Freeform 372">
              <a:extLst>
                <a:ext uri="{FF2B5EF4-FFF2-40B4-BE49-F238E27FC236}">
                  <a16:creationId xmlns:a16="http://schemas.microsoft.com/office/drawing/2014/main" id="{8D386AE2-D1A0-6F16-D338-7986E2931C74}"/>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2" name="Oval 373">
              <a:extLst>
                <a:ext uri="{FF2B5EF4-FFF2-40B4-BE49-F238E27FC236}">
                  <a16:creationId xmlns:a16="http://schemas.microsoft.com/office/drawing/2014/main" id="{0DE80BB7-6CE4-4FAF-F8D3-2E1F9A2B7DEE}"/>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3" name="Oval 374">
              <a:extLst>
                <a:ext uri="{FF2B5EF4-FFF2-40B4-BE49-F238E27FC236}">
                  <a16:creationId xmlns:a16="http://schemas.microsoft.com/office/drawing/2014/main" id="{6261F5AD-4200-653B-5142-E5FAAE82C4E6}"/>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4" name="Freeform 375">
              <a:extLst>
                <a:ext uri="{FF2B5EF4-FFF2-40B4-BE49-F238E27FC236}">
                  <a16:creationId xmlns:a16="http://schemas.microsoft.com/office/drawing/2014/main" id="{487892DC-3548-3121-CAC6-A1A255A0E7BE}"/>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5" name="Freeform 376">
              <a:extLst>
                <a:ext uri="{FF2B5EF4-FFF2-40B4-BE49-F238E27FC236}">
                  <a16:creationId xmlns:a16="http://schemas.microsoft.com/office/drawing/2014/main" id="{1895A1D5-678F-80EF-93EA-DF5CB973BCE2}"/>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6" name="Freeform 377">
              <a:extLst>
                <a:ext uri="{FF2B5EF4-FFF2-40B4-BE49-F238E27FC236}">
                  <a16:creationId xmlns:a16="http://schemas.microsoft.com/office/drawing/2014/main" id="{F121074D-5893-D8F4-0B9D-6DD61257DDE2}"/>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78">
              <a:extLst>
                <a:ext uri="{FF2B5EF4-FFF2-40B4-BE49-F238E27FC236}">
                  <a16:creationId xmlns:a16="http://schemas.microsoft.com/office/drawing/2014/main" id="{6EBAADFE-2AA1-E52F-8A95-C6BA43399E74}"/>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Oval 379">
              <a:extLst>
                <a:ext uri="{FF2B5EF4-FFF2-40B4-BE49-F238E27FC236}">
                  <a16:creationId xmlns:a16="http://schemas.microsoft.com/office/drawing/2014/main" id="{5F121C35-6CFD-7356-6E65-5C9AE1C6E2BE}"/>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80">
              <a:extLst>
                <a:ext uri="{FF2B5EF4-FFF2-40B4-BE49-F238E27FC236}">
                  <a16:creationId xmlns:a16="http://schemas.microsoft.com/office/drawing/2014/main" id="{5C55853C-9653-5CD1-1ABB-3303E914A124}"/>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81">
              <a:extLst>
                <a:ext uri="{FF2B5EF4-FFF2-40B4-BE49-F238E27FC236}">
                  <a16:creationId xmlns:a16="http://schemas.microsoft.com/office/drawing/2014/main" id="{4927667D-6AB4-7659-F873-E9AE84BDC958}"/>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82">
              <a:extLst>
                <a:ext uri="{FF2B5EF4-FFF2-40B4-BE49-F238E27FC236}">
                  <a16:creationId xmlns:a16="http://schemas.microsoft.com/office/drawing/2014/main" id="{15A52EBE-9058-AA2C-491F-D69E79AC4846}"/>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83">
              <a:extLst>
                <a:ext uri="{FF2B5EF4-FFF2-40B4-BE49-F238E27FC236}">
                  <a16:creationId xmlns:a16="http://schemas.microsoft.com/office/drawing/2014/main" id="{AF6E5B20-22B8-E3F5-193E-C8512CF48A84}"/>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84">
              <a:extLst>
                <a:ext uri="{FF2B5EF4-FFF2-40B4-BE49-F238E27FC236}">
                  <a16:creationId xmlns:a16="http://schemas.microsoft.com/office/drawing/2014/main" id="{69D89835-83E7-DF00-1F58-C6A28C3AA5F0}"/>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85">
              <a:extLst>
                <a:ext uri="{FF2B5EF4-FFF2-40B4-BE49-F238E27FC236}">
                  <a16:creationId xmlns:a16="http://schemas.microsoft.com/office/drawing/2014/main" id="{69976C86-48FB-3F64-3B0A-18731A6C1D92}"/>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Oval 386">
              <a:extLst>
                <a:ext uri="{FF2B5EF4-FFF2-40B4-BE49-F238E27FC236}">
                  <a16:creationId xmlns:a16="http://schemas.microsoft.com/office/drawing/2014/main" id="{4D034D10-4E4E-9B01-6499-CCA0AA1DC2F8}"/>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87">
              <a:extLst>
                <a:ext uri="{FF2B5EF4-FFF2-40B4-BE49-F238E27FC236}">
                  <a16:creationId xmlns:a16="http://schemas.microsoft.com/office/drawing/2014/main" id="{373149DC-E807-CD50-10B8-F4B63DEC1C2E}"/>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88">
              <a:extLst>
                <a:ext uri="{FF2B5EF4-FFF2-40B4-BE49-F238E27FC236}">
                  <a16:creationId xmlns:a16="http://schemas.microsoft.com/office/drawing/2014/main" id="{6DD2F659-9202-5044-548D-9DB202C65BE0}"/>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Freeform 389">
              <a:extLst>
                <a:ext uri="{FF2B5EF4-FFF2-40B4-BE49-F238E27FC236}">
                  <a16:creationId xmlns:a16="http://schemas.microsoft.com/office/drawing/2014/main" id="{32707D56-C285-25B9-6508-710E1FF2A84C}"/>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Freeform 390">
              <a:extLst>
                <a:ext uri="{FF2B5EF4-FFF2-40B4-BE49-F238E27FC236}">
                  <a16:creationId xmlns:a16="http://schemas.microsoft.com/office/drawing/2014/main" id="{5FF25603-DDE5-18FF-0152-4DD1BFFA6AD2}"/>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91">
              <a:extLst>
                <a:ext uri="{FF2B5EF4-FFF2-40B4-BE49-F238E27FC236}">
                  <a16:creationId xmlns:a16="http://schemas.microsoft.com/office/drawing/2014/main" id="{1654BCE4-20A1-D7EF-5F57-611553FC21D5}"/>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92">
              <a:extLst>
                <a:ext uri="{FF2B5EF4-FFF2-40B4-BE49-F238E27FC236}">
                  <a16:creationId xmlns:a16="http://schemas.microsoft.com/office/drawing/2014/main" id="{46EEE2D4-710F-4BDF-F713-9AC91400ADFC}"/>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93">
              <a:extLst>
                <a:ext uri="{FF2B5EF4-FFF2-40B4-BE49-F238E27FC236}">
                  <a16:creationId xmlns:a16="http://schemas.microsoft.com/office/drawing/2014/main" id="{C9762D83-9D63-7A47-404F-7687BB10F685}"/>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94">
              <a:extLst>
                <a:ext uri="{FF2B5EF4-FFF2-40B4-BE49-F238E27FC236}">
                  <a16:creationId xmlns:a16="http://schemas.microsoft.com/office/drawing/2014/main" id="{737E4708-4A51-AF9F-A60F-1497BA21F0BF}"/>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95">
              <a:extLst>
                <a:ext uri="{FF2B5EF4-FFF2-40B4-BE49-F238E27FC236}">
                  <a16:creationId xmlns:a16="http://schemas.microsoft.com/office/drawing/2014/main" id="{A662349C-D00A-E749-A174-650B4D37DFAF}"/>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Oval 396">
              <a:extLst>
                <a:ext uri="{FF2B5EF4-FFF2-40B4-BE49-F238E27FC236}">
                  <a16:creationId xmlns:a16="http://schemas.microsoft.com/office/drawing/2014/main" id="{F9D3E6EF-8059-6904-CF84-E5984AD5479D}"/>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7">
              <a:extLst>
                <a:ext uri="{FF2B5EF4-FFF2-40B4-BE49-F238E27FC236}">
                  <a16:creationId xmlns:a16="http://schemas.microsoft.com/office/drawing/2014/main" id="{CB94C37E-93AC-9915-328C-88E0E0203B29}"/>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398">
              <a:extLst>
                <a:ext uri="{FF2B5EF4-FFF2-40B4-BE49-F238E27FC236}">
                  <a16:creationId xmlns:a16="http://schemas.microsoft.com/office/drawing/2014/main" id="{FB54E2FE-B87D-B063-5317-25D8658EEDFC}"/>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399">
              <a:extLst>
                <a:ext uri="{FF2B5EF4-FFF2-40B4-BE49-F238E27FC236}">
                  <a16:creationId xmlns:a16="http://schemas.microsoft.com/office/drawing/2014/main" id="{095001E1-19A3-7AF2-A3C2-C8CF4464A4F5}"/>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Oval 400">
              <a:extLst>
                <a:ext uri="{FF2B5EF4-FFF2-40B4-BE49-F238E27FC236}">
                  <a16:creationId xmlns:a16="http://schemas.microsoft.com/office/drawing/2014/main" id="{5395B8E9-2061-0FFE-F27A-F7D5F34077D3}"/>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1">
              <a:extLst>
                <a:ext uri="{FF2B5EF4-FFF2-40B4-BE49-F238E27FC236}">
                  <a16:creationId xmlns:a16="http://schemas.microsoft.com/office/drawing/2014/main" id="{883EBA2C-90C4-B9F4-CE3B-F03EC4F160F7}"/>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2">
              <a:extLst>
                <a:ext uri="{FF2B5EF4-FFF2-40B4-BE49-F238E27FC236}">
                  <a16:creationId xmlns:a16="http://schemas.microsoft.com/office/drawing/2014/main" id="{0A2DF833-8C37-B6B6-C978-0F06FB1D1799}"/>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3">
              <a:extLst>
                <a:ext uri="{FF2B5EF4-FFF2-40B4-BE49-F238E27FC236}">
                  <a16:creationId xmlns:a16="http://schemas.microsoft.com/office/drawing/2014/main" id="{28A41E75-72D1-124A-3AE5-0AAD6F4D3794}"/>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4">
              <a:extLst>
                <a:ext uri="{FF2B5EF4-FFF2-40B4-BE49-F238E27FC236}">
                  <a16:creationId xmlns:a16="http://schemas.microsoft.com/office/drawing/2014/main" id="{AA40AF50-21D7-7344-7F65-0A9F05492CF4}"/>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05">
              <a:extLst>
                <a:ext uri="{FF2B5EF4-FFF2-40B4-BE49-F238E27FC236}">
                  <a16:creationId xmlns:a16="http://schemas.microsoft.com/office/drawing/2014/main" id="{E64C220A-F24E-DF19-50F1-6D9A8BBD6281}"/>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315" name="Group 607">
              <a:extLst>
                <a:ext uri="{FF2B5EF4-FFF2-40B4-BE49-F238E27FC236}">
                  <a16:creationId xmlns:a16="http://schemas.microsoft.com/office/drawing/2014/main" id="{66101EDA-2B4D-7A12-25F5-BED86F8A8A77}"/>
                </a:ext>
              </a:extLst>
            </p:cNvPr>
            <p:cNvGrpSpPr>
              <a:grpSpLocks/>
            </p:cNvGrpSpPr>
            <p:nvPr/>
          </p:nvGrpSpPr>
          <p:grpSpPr bwMode="auto">
            <a:xfrm>
              <a:off x="5255952" y="468313"/>
              <a:ext cx="1408113" cy="1493838"/>
              <a:chOff x="3702" y="295"/>
              <a:chExt cx="887" cy="941"/>
            </a:xfrm>
            <a:grpFill/>
          </p:grpSpPr>
          <p:sp>
            <p:nvSpPr>
              <p:cNvPr id="327" name="Freeform 407">
                <a:extLst>
                  <a:ext uri="{FF2B5EF4-FFF2-40B4-BE49-F238E27FC236}">
                    <a16:creationId xmlns:a16="http://schemas.microsoft.com/office/drawing/2014/main" id="{2B18AC17-4030-E2F0-0E31-D5CC8CE79941}"/>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Freeform 408">
                <a:extLst>
                  <a:ext uri="{FF2B5EF4-FFF2-40B4-BE49-F238E27FC236}">
                    <a16:creationId xmlns:a16="http://schemas.microsoft.com/office/drawing/2014/main" id="{0D1117CE-E342-E2EA-2964-881E848C2558}"/>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Freeform 409">
                <a:extLst>
                  <a:ext uri="{FF2B5EF4-FFF2-40B4-BE49-F238E27FC236}">
                    <a16:creationId xmlns:a16="http://schemas.microsoft.com/office/drawing/2014/main" id="{819758A1-9053-DE91-AFCE-45F335B87EEB}"/>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10">
                <a:extLst>
                  <a:ext uri="{FF2B5EF4-FFF2-40B4-BE49-F238E27FC236}">
                    <a16:creationId xmlns:a16="http://schemas.microsoft.com/office/drawing/2014/main" id="{114F28EE-C08D-2174-15DF-E312BDD742B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11">
                <a:extLst>
                  <a:ext uri="{FF2B5EF4-FFF2-40B4-BE49-F238E27FC236}">
                    <a16:creationId xmlns:a16="http://schemas.microsoft.com/office/drawing/2014/main" id="{560D376F-BAF6-4DC4-0FFD-B19AAAF8CCA0}"/>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12">
                <a:extLst>
                  <a:ext uri="{FF2B5EF4-FFF2-40B4-BE49-F238E27FC236}">
                    <a16:creationId xmlns:a16="http://schemas.microsoft.com/office/drawing/2014/main" id="{D3EC1DEA-7137-3888-BCED-92635D949B92}"/>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13">
                <a:extLst>
                  <a:ext uri="{FF2B5EF4-FFF2-40B4-BE49-F238E27FC236}">
                    <a16:creationId xmlns:a16="http://schemas.microsoft.com/office/drawing/2014/main" id="{B11B1DF4-0E10-05C1-FBF9-03868755682C}"/>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14">
                <a:extLst>
                  <a:ext uri="{FF2B5EF4-FFF2-40B4-BE49-F238E27FC236}">
                    <a16:creationId xmlns:a16="http://schemas.microsoft.com/office/drawing/2014/main" id="{977D6735-B492-D981-2D48-134D5D3814A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15">
                <a:extLst>
                  <a:ext uri="{FF2B5EF4-FFF2-40B4-BE49-F238E27FC236}">
                    <a16:creationId xmlns:a16="http://schemas.microsoft.com/office/drawing/2014/main" id="{1AD69985-87B6-B15B-A712-D012A65B01F9}"/>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16">
                <a:extLst>
                  <a:ext uri="{FF2B5EF4-FFF2-40B4-BE49-F238E27FC236}">
                    <a16:creationId xmlns:a16="http://schemas.microsoft.com/office/drawing/2014/main" id="{26EAB175-834F-5AE1-8454-1A26CC24BE4B}"/>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Oval 417">
                <a:extLst>
                  <a:ext uri="{FF2B5EF4-FFF2-40B4-BE49-F238E27FC236}">
                    <a16:creationId xmlns:a16="http://schemas.microsoft.com/office/drawing/2014/main" id="{BC99C6F9-D6CD-1F29-6686-1FAF49D4D46C}"/>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18">
                <a:extLst>
                  <a:ext uri="{FF2B5EF4-FFF2-40B4-BE49-F238E27FC236}">
                    <a16:creationId xmlns:a16="http://schemas.microsoft.com/office/drawing/2014/main" id="{FAE218BE-F609-73E8-E469-90D0A0B55FAB}"/>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19">
                <a:extLst>
                  <a:ext uri="{FF2B5EF4-FFF2-40B4-BE49-F238E27FC236}">
                    <a16:creationId xmlns:a16="http://schemas.microsoft.com/office/drawing/2014/main" id="{093B30C2-7A15-9C6C-B8C5-3FBCF20C764B}"/>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20">
                <a:extLst>
                  <a:ext uri="{FF2B5EF4-FFF2-40B4-BE49-F238E27FC236}">
                    <a16:creationId xmlns:a16="http://schemas.microsoft.com/office/drawing/2014/main" id="{8286FD50-08CC-7B4C-86F7-7100950F6AF4}"/>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21">
                <a:extLst>
                  <a:ext uri="{FF2B5EF4-FFF2-40B4-BE49-F238E27FC236}">
                    <a16:creationId xmlns:a16="http://schemas.microsoft.com/office/drawing/2014/main" id="{650697E6-8F51-7DE6-F083-2DD694A4D397}"/>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22">
                <a:extLst>
                  <a:ext uri="{FF2B5EF4-FFF2-40B4-BE49-F238E27FC236}">
                    <a16:creationId xmlns:a16="http://schemas.microsoft.com/office/drawing/2014/main" id="{98356AFB-4C19-6840-A01A-7DD4EC9FBE6A}"/>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Oval 423">
                <a:extLst>
                  <a:ext uri="{FF2B5EF4-FFF2-40B4-BE49-F238E27FC236}">
                    <a16:creationId xmlns:a16="http://schemas.microsoft.com/office/drawing/2014/main" id="{839F656F-0F4E-E193-6A6D-0040943F6683}"/>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24">
                <a:extLst>
                  <a:ext uri="{FF2B5EF4-FFF2-40B4-BE49-F238E27FC236}">
                    <a16:creationId xmlns:a16="http://schemas.microsoft.com/office/drawing/2014/main" id="{A564E751-3819-9B1A-463F-5438D23CA6A8}"/>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25">
                <a:extLst>
                  <a:ext uri="{FF2B5EF4-FFF2-40B4-BE49-F238E27FC236}">
                    <a16:creationId xmlns:a16="http://schemas.microsoft.com/office/drawing/2014/main" id="{2C0F2E6E-DBC7-4CA6-01B1-E99B6E890B98}"/>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26">
                <a:extLst>
                  <a:ext uri="{FF2B5EF4-FFF2-40B4-BE49-F238E27FC236}">
                    <a16:creationId xmlns:a16="http://schemas.microsoft.com/office/drawing/2014/main" id="{3916FB70-CDC2-12B0-E4F9-6D2BC80C3A89}"/>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27">
                <a:extLst>
                  <a:ext uri="{FF2B5EF4-FFF2-40B4-BE49-F238E27FC236}">
                    <a16:creationId xmlns:a16="http://schemas.microsoft.com/office/drawing/2014/main" id="{9CC31611-98B5-8F71-BEB8-2FED66592CC4}"/>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28">
                <a:extLst>
                  <a:ext uri="{FF2B5EF4-FFF2-40B4-BE49-F238E27FC236}">
                    <a16:creationId xmlns:a16="http://schemas.microsoft.com/office/drawing/2014/main" id="{66AE8341-1C44-5262-829D-9EC120C1CCFB}"/>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29">
                <a:extLst>
                  <a:ext uri="{FF2B5EF4-FFF2-40B4-BE49-F238E27FC236}">
                    <a16:creationId xmlns:a16="http://schemas.microsoft.com/office/drawing/2014/main" id="{A8F720E2-A86A-B6AD-6E50-276EC0B2E3D7}"/>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30">
                <a:extLst>
                  <a:ext uri="{FF2B5EF4-FFF2-40B4-BE49-F238E27FC236}">
                    <a16:creationId xmlns:a16="http://schemas.microsoft.com/office/drawing/2014/main" id="{2B612463-0023-191B-0814-E9CEC773F1FA}"/>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Freeform 431">
                <a:extLst>
                  <a:ext uri="{FF2B5EF4-FFF2-40B4-BE49-F238E27FC236}">
                    <a16:creationId xmlns:a16="http://schemas.microsoft.com/office/drawing/2014/main" id="{417C6EA2-BC7A-B31C-3B95-3E0234C38A3C}"/>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432">
                <a:extLst>
                  <a:ext uri="{FF2B5EF4-FFF2-40B4-BE49-F238E27FC236}">
                    <a16:creationId xmlns:a16="http://schemas.microsoft.com/office/drawing/2014/main" id="{F4159A74-F97B-316F-6569-A18DF9217CC1}"/>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433">
                <a:extLst>
                  <a:ext uri="{FF2B5EF4-FFF2-40B4-BE49-F238E27FC236}">
                    <a16:creationId xmlns:a16="http://schemas.microsoft.com/office/drawing/2014/main" id="{C605838C-4C1F-95D1-4715-608395AE1253}"/>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434">
                <a:extLst>
                  <a:ext uri="{FF2B5EF4-FFF2-40B4-BE49-F238E27FC236}">
                    <a16:creationId xmlns:a16="http://schemas.microsoft.com/office/drawing/2014/main" id="{A9CE41E2-3ED1-A843-EF19-10EB0D530A3E}"/>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435">
                <a:extLst>
                  <a:ext uri="{FF2B5EF4-FFF2-40B4-BE49-F238E27FC236}">
                    <a16:creationId xmlns:a16="http://schemas.microsoft.com/office/drawing/2014/main" id="{684096E1-55D6-9357-5BF6-787FCF6AD014}"/>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436">
                <a:extLst>
                  <a:ext uri="{FF2B5EF4-FFF2-40B4-BE49-F238E27FC236}">
                    <a16:creationId xmlns:a16="http://schemas.microsoft.com/office/drawing/2014/main" id="{CDE1BE7E-4576-3B6E-E519-1E3F78825C70}"/>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437">
                <a:extLst>
                  <a:ext uri="{FF2B5EF4-FFF2-40B4-BE49-F238E27FC236}">
                    <a16:creationId xmlns:a16="http://schemas.microsoft.com/office/drawing/2014/main" id="{28467D30-2C0A-384C-503E-CF407F0BC261}"/>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438">
                <a:extLst>
                  <a:ext uri="{FF2B5EF4-FFF2-40B4-BE49-F238E27FC236}">
                    <a16:creationId xmlns:a16="http://schemas.microsoft.com/office/drawing/2014/main" id="{45DB775F-CF28-D13D-169B-AE25838086BB}"/>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439">
                <a:extLst>
                  <a:ext uri="{FF2B5EF4-FFF2-40B4-BE49-F238E27FC236}">
                    <a16:creationId xmlns:a16="http://schemas.microsoft.com/office/drawing/2014/main" id="{A475FB76-D4DE-8819-602B-9A674AA9419C}"/>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440">
                <a:extLst>
                  <a:ext uri="{FF2B5EF4-FFF2-40B4-BE49-F238E27FC236}">
                    <a16:creationId xmlns:a16="http://schemas.microsoft.com/office/drawing/2014/main" id="{DDEF1C71-B4F5-11D6-FAC3-C9F2C787DE1A}"/>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441">
                <a:extLst>
                  <a:ext uri="{FF2B5EF4-FFF2-40B4-BE49-F238E27FC236}">
                    <a16:creationId xmlns:a16="http://schemas.microsoft.com/office/drawing/2014/main" id="{B63060E2-A9EB-D2BC-41DE-AFF80D079265}"/>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442">
                <a:extLst>
                  <a:ext uri="{FF2B5EF4-FFF2-40B4-BE49-F238E27FC236}">
                    <a16:creationId xmlns:a16="http://schemas.microsoft.com/office/drawing/2014/main" id="{23A0D459-FDA3-507B-C2E9-F6725796ED75}"/>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Oval 443">
                <a:extLst>
                  <a:ext uri="{FF2B5EF4-FFF2-40B4-BE49-F238E27FC236}">
                    <a16:creationId xmlns:a16="http://schemas.microsoft.com/office/drawing/2014/main" id="{4BB65627-E64D-05E9-C9D7-8D383A9DFB52}"/>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Oval 444">
                <a:extLst>
                  <a:ext uri="{FF2B5EF4-FFF2-40B4-BE49-F238E27FC236}">
                    <a16:creationId xmlns:a16="http://schemas.microsoft.com/office/drawing/2014/main" id="{6FA31127-2FF7-F7BE-E5DB-453A7C61E2B6}"/>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445">
                <a:extLst>
                  <a:ext uri="{FF2B5EF4-FFF2-40B4-BE49-F238E27FC236}">
                    <a16:creationId xmlns:a16="http://schemas.microsoft.com/office/drawing/2014/main" id="{B207CB04-497D-E577-8859-63B60E8F8EA1}"/>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446">
                <a:extLst>
                  <a:ext uri="{FF2B5EF4-FFF2-40B4-BE49-F238E27FC236}">
                    <a16:creationId xmlns:a16="http://schemas.microsoft.com/office/drawing/2014/main" id="{E8193F9E-B182-B37F-0F51-79B74E5DB4C4}"/>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447">
                <a:extLst>
                  <a:ext uri="{FF2B5EF4-FFF2-40B4-BE49-F238E27FC236}">
                    <a16:creationId xmlns:a16="http://schemas.microsoft.com/office/drawing/2014/main" id="{A2151FDA-B2E9-E81A-F438-34EC35C48B80}"/>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448">
                <a:extLst>
                  <a:ext uri="{FF2B5EF4-FFF2-40B4-BE49-F238E27FC236}">
                    <a16:creationId xmlns:a16="http://schemas.microsoft.com/office/drawing/2014/main" id="{3A6557AC-79F2-34E1-4E36-136FEF6ACD8C}"/>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449">
                <a:extLst>
                  <a:ext uri="{FF2B5EF4-FFF2-40B4-BE49-F238E27FC236}">
                    <a16:creationId xmlns:a16="http://schemas.microsoft.com/office/drawing/2014/main" id="{1CF941CA-C563-83D9-C30A-25CF6F86FFFA}"/>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Freeform 450">
                <a:extLst>
                  <a:ext uri="{FF2B5EF4-FFF2-40B4-BE49-F238E27FC236}">
                    <a16:creationId xmlns:a16="http://schemas.microsoft.com/office/drawing/2014/main" id="{DE2FB115-140C-7191-BA78-4EC9B4705FD1}"/>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Freeform 451">
                <a:extLst>
                  <a:ext uri="{FF2B5EF4-FFF2-40B4-BE49-F238E27FC236}">
                    <a16:creationId xmlns:a16="http://schemas.microsoft.com/office/drawing/2014/main" id="{D061404A-7BC8-64FC-F0C0-C4BCAB9A1356}"/>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452">
                <a:extLst>
                  <a:ext uri="{FF2B5EF4-FFF2-40B4-BE49-F238E27FC236}">
                    <a16:creationId xmlns:a16="http://schemas.microsoft.com/office/drawing/2014/main" id="{279F2EA3-5DBB-7162-EB7E-52B87FD6DEFD}"/>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453">
                <a:extLst>
                  <a:ext uri="{FF2B5EF4-FFF2-40B4-BE49-F238E27FC236}">
                    <a16:creationId xmlns:a16="http://schemas.microsoft.com/office/drawing/2014/main" id="{4FDB6CE9-191B-F299-1D77-01918FFE767F}"/>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454">
                <a:extLst>
                  <a:ext uri="{FF2B5EF4-FFF2-40B4-BE49-F238E27FC236}">
                    <a16:creationId xmlns:a16="http://schemas.microsoft.com/office/drawing/2014/main" id="{2F557564-8086-C6F4-C255-45F80E469F8F}"/>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455">
                <a:extLst>
                  <a:ext uri="{FF2B5EF4-FFF2-40B4-BE49-F238E27FC236}">
                    <a16:creationId xmlns:a16="http://schemas.microsoft.com/office/drawing/2014/main" id="{5B89F337-F244-1FF0-ECD4-B3375E64A5EB}"/>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456">
                <a:extLst>
                  <a:ext uri="{FF2B5EF4-FFF2-40B4-BE49-F238E27FC236}">
                    <a16:creationId xmlns:a16="http://schemas.microsoft.com/office/drawing/2014/main" id="{D5C385E3-82E7-31EB-009B-1DBC5D813174}"/>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457">
                <a:extLst>
                  <a:ext uri="{FF2B5EF4-FFF2-40B4-BE49-F238E27FC236}">
                    <a16:creationId xmlns:a16="http://schemas.microsoft.com/office/drawing/2014/main" id="{3A49982F-123F-5EE9-0484-4C2C9F6516E9}"/>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458">
                <a:extLst>
                  <a:ext uri="{FF2B5EF4-FFF2-40B4-BE49-F238E27FC236}">
                    <a16:creationId xmlns:a16="http://schemas.microsoft.com/office/drawing/2014/main" id="{CBA214B5-1EEE-E396-F393-7CB309A02390}"/>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459">
                <a:extLst>
                  <a:ext uri="{FF2B5EF4-FFF2-40B4-BE49-F238E27FC236}">
                    <a16:creationId xmlns:a16="http://schemas.microsoft.com/office/drawing/2014/main" id="{602E546A-FDC3-D3F2-7E25-7979BF2FD190}"/>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460">
                <a:extLst>
                  <a:ext uri="{FF2B5EF4-FFF2-40B4-BE49-F238E27FC236}">
                    <a16:creationId xmlns:a16="http://schemas.microsoft.com/office/drawing/2014/main" id="{66EEF6ED-5854-E46E-DF58-54C79AA74C7C}"/>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461">
                <a:extLst>
                  <a:ext uri="{FF2B5EF4-FFF2-40B4-BE49-F238E27FC236}">
                    <a16:creationId xmlns:a16="http://schemas.microsoft.com/office/drawing/2014/main" id="{62871D53-CF4F-1166-2816-FABDEA57CF1A}"/>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462">
                <a:extLst>
                  <a:ext uri="{FF2B5EF4-FFF2-40B4-BE49-F238E27FC236}">
                    <a16:creationId xmlns:a16="http://schemas.microsoft.com/office/drawing/2014/main" id="{D04227D3-BB6A-B920-2A27-0D8498BA5A0F}"/>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463">
                <a:extLst>
                  <a:ext uri="{FF2B5EF4-FFF2-40B4-BE49-F238E27FC236}">
                    <a16:creationId xmlns:a16="http://schemas.microsoft.com/office/drawing/2014/main" id="{D98D9E2E-B9AC-F5C4-947F-82B9AF1EBB16}"/>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464">
                <a:extLst>
                  <a:ext uri="{FF2B5EF4-FFF2-40B4-BE49-F238E27FC236}">
                    <a16:creationId xmlns:a16="http://schemas.microsoft.com/office/drawing/2014/main" id="{F857F91F-4229-E2A0-CCDD-3EF129E0729D}"/>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465">
                <a:extLst>
                  <a:ext uri="{FF2B5EF4-FFF2-40B4-BE49-F238E27FC236}">
                    <a16:creationId xmlns:a16="http://schemas.microsoft.com/office/drawing/2014/main" id="{70AA8813-F20B-C182-474D-9266966A9155}"/>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466">
                <a:extLst>
                  <a:ext uri="{FF2B5EF4-FFF2-40B4-BE49-F238E27FC236}">
                    <a16:creationId xmlns:a16="http://schemas.microsoft.com/office/drawing/2014/main" id="{05850127-F6DE-4770-049B-2FE8AA66798F}"/>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467">
                <a:extLst>
                  <a:ext uri="{FF2B5EF4-FFF2-40B4-BE49-F238E27FC236}">
                    <a16:creationId xmlns:a16="http://schemas.microsoft.com/office/drawing/2014/main" id="{A0C85A94-21E5-D64A-638F-6C651C9845E5}"/>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468">
                <a:extLst>
                  <a:ext uri="{FF2B5EF4-FFF2-40B4-BE49-F238E27FC236}">
                    <a16:creationId xmlns:a16="http://schemas.microsoft.com/office/drawing/2014/main" id="{4D13F9BC-AC85-D9F8-4981-22CAB35E3F00}"/>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469">
                <a:extLst>
                  <a:ext uri="{FF2B5EF4-FFF2-40B4-BE49-F238E27FC236}">
                    <a16:creationId xmlns:a16="http://schemas.microsoft.com/office/drawing/2014/main" id="{F8904FFF-E950-63C0-2E7A-CD8791A02375}"/>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470">
                <a:extLst>
                  <a:ext uri="{FF2B5EF4-FFF2-40B4-BE49-F238E27FC236}">
                    <a16:creationId xmlns:a16="http://schemas.microsoft.com/office/drawing/2014/main" id="{D2524CE2-22BA-C3C8-D4E0-F5AE1C25DA8E}"/>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471">
                <a:extLst>
                  <a:ext uri="{FF2B5EF4-FFF2-40B4-BE49-F238E27FC236}">
                    <a16:creationId xmlns:a16="http://schemas.microsoft.com/office/drawing/2014/main" id="{AB0346A1-8C21-7899-83CA-96EFEF006E1B}"/>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Oval 472">
                <a:extLst>
                  <a:ext uri="{FF2B5EF4-FFF2-40B4-BE49-F238E27FC236}">
                    <a16:creationId xmlns:a16="http://schemas.microsoft.com/office/drawing/2014/main" id="{6F876700-B106-6514-10CE-72C33F35A882}"/>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473">
                <a:extLst>
                  <a:ext uri="{FF2B5EF4-FFF2-40B4-BE49-F238E27FC236}">
                    <a16:creationId xmlns:a16="http://schemas.microsoft.com/office/drawing/2014/main" id="{0BBD8DC7-40F7-A0B3-6D03-9D568F3926C9}"/>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474">
                <a:extLst>
                  <a:ext uri="{FF2B5EF4-FFF2-40B4-BE49-F238E27FC236}">
                    <a16:creationId xmlns:a16="http://schemas.microsoft.com/office/drawing/2014/main" id="{1EC98D95-9179-7DA6-8B0B-17D1B75AA0EC}"/>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475">
                <a:extLst>
                  <a:ext uri="{FF2B5EF4-FFF2-40B4-BE49-F238E27FC236}">
                    <a16:creationId xmlns:a16="http://schemas.microsoft.com/office/drawing/2014/main" id="{BA3EA9A0-01E7-7654-3662-EC8475E8FDE7}"/>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476">
                <a:extLst>
                  <a:ext uri="{FF2B5EF4-FFF2-40B4-BE49-F238E27FC236}">
                    <a16:creationId xmlns:a16="http://schemas.microsoft.com/office/drawing/2014/main" id="{AA4F34CD-0920-96A2-D2AA-B3F2CC663F61}"/>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477">
                <a:extLst>
                  <a:ext uri="{FF2B5EF4-FFF2-40B4-BE49-F238E27FC236}">
                    <a16:creationId xmlns:a16="http://schemas.microsoft.com/office/drawing/2014/main" id="{8D2CE264-7B6D-8D28-2EFC-6E2C632BCBA2}"/>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478">
                <a:extLst>
                  <a:ext uri="{FF2B5EF4-FFF2-40B4-BE49-F238E27FC236}">
                    <a16:creationId xmlns:a16="http://schemas.microsoft.com/office/drawing/2014/main" id="{FA9177D9-D74A-8454-A91E-D74ACE30A9D9}"/>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479">
                <a:extLst>
                  <a:ext uri="{FF2B5EF4-FFF2-40B4-BE49-F238E27FC236}">
                    <a16:creationId xmlns:a16="http://schemas.microsoft.com/office/drawing/2014/main" id="{19F1F583-D938-11A2-5378-1FBA22218EEA}"/>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480">
                <a:extLst>
                  <a:ext uri="{FF2B5EF4-FFF2-40B4-BE49-F238E27FC236}">
                    <a16:creationId xmlns:a16="http://schemas.microsoft.com/office/drawing/2014/main" id="{26128670-C095-F820-BE6E-5E262774EE1D}"/>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481">
                <a:extLst>
                  <a:ext uri="{FF2B5EF4-FFF2-40B4-BE49-F238E27FC236}">
                    <a16:creationId xmlns:a16="http://schemas.microsoft.com/office/drawing/2014/main" id="{5774C883-3BE4-B72C-7B41-54C7409DEB23}"/>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482">
                <a:extLst>
                  <a:ext uri="{FF2B5EF4-FFF2-40B4-BE49-F238E27FC236}">
                    <a16:creationId xmlns:a16="http://schemas.microsoft.com/office/drawing/2014/main" id="{5DCE5F06-8019-0BDC-ACF8-4ACC6C3560AD}"/>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483">
                <a:extLst>
                  <a:ext uri="{FF2B5EF4-FFF2-40B4-BE49-F238E27FC236}">
                    <a16:creationId xmlns:a16="http://schemas.microsoft.com/office/drawing/2014/main" id="{DBF4AA42-888A-52A4-CC1C-E7FF04F8F680}"/>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484">
                <a:extLst>
                  <a:ext uri="{FF2B5EF4-FFF2-40B4-BE49-F238E27FC236}">
                    <a16:creationId xmlns:a16="http://schemas.microsoft.com/office/drawing/2014/main" id="{D7C5EB79-5C6F-B9CD-EDE6-960C45963734}"/>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485">
                <a:extLst>
                  <a:ext uri="{FF2B5EF4-FFF2-40B4-BE49-F238E27FC236}">
                    <a16:creationId xmlns:a16="http://schemas.microsoft.com/office/drawing/2014/main" id="{8410D205-644D-8191-0ED6-D56CBA15A192}"/>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Oval 486">
                <a:extLst>
                  <a:ext uri="{FF2B5EF4-FFF2-40B4-BE49-F238E27FC236}">
                    <a16:creationId xmlns:a16="http://schemas.microsoft.com/office/drawing/2014/main" id="{D749628A-13F3-8477-F63B-74C9EE607830}"/>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487">
                <a:extLst>
                  <a:ext uri="{FF2B5EF4-FFF2-40B4-BE49-F238E27FC236}">
                    <a16:creationId xmlns:a16="http://schemas.microsoft.com/office/drawing/2014/main" id="{C74116B1-E314-BE74-931E-BB3D2AEE3ED4}"/>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488">
                <a:extLst>
                  <a:ext uri="{FF2B5EF4-FFF2-40B4-BE49-F238E27FC236}">
                    <a16:creationId xmlns:a16="http://schemas.microsoft.com/office/drawing/2014/main" id="{84F5CBDE-E2CA-57D1-34FE-B22DC1A56CB9}"/>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489">
                <a:extLst>
                  <a:ext uri="{FF2B5EF4-FFF2-40B4-BE49-F238E27FC236}">
                    <a16:creationId xmlns:a16="http://schemas.microsoft.com/office/drawing/2014/main" id="{1D471FE6-75F6-435D-D8A6-0A8DD457861C}"/>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Freeform 490">
                <a:extLst>
                  <a:ext uri="{FF2B5EF4-FFF2-40B4-BE49-F238E27FC236}">
                    <a16:creationId xmlns:a16="http://schemas.microsoft.com/office/drawing/2014/main" id="{B8FBA017-F80C-D22C-5374-CF073734EBD0}"/>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Freeform 491">
                <a:extLst>
                  <a:ext uri="{FF2B5EF4-FFF2-40B4-BE49-F238E27FC236}">
                    <a16:creationId xmlns:a16="http://schemas.microsoft.com/office/drawing/2014/main" id="{D4B44E9D-7E2B-1B50-3D9F-CEA39205A72B}"/>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Oval 492">
                <a:extLst>
                  <a:ext uri="{FF2B5EF4-FFF2-40B4-BE49-F238E27FC236}">
                    <a16:creationId xmlns:a16="http://schemas.microsoft.com/office/drawing/2014/main" id="{F10EDD9B-4A70-A12D-3AA5-C376149D0A1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493">
                <a:extLst>
                  <a:ext uri="{FF2B5EF4-FFF2-40B4-BE49-F238E27FC236}">
                    <a16:creationId xmlns:a16="http://schemas.microsoft.com/office/drawing/2014/main" id="{9D3BA6AA-44BF-B7E1-F9C2-D27E40F562E1}"/>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494">
                <a:extLst>
                  <a:ext uri="{FF2B5EF4-FFF2-40B4-BE49-F238E27FC236}">
                    <a16:creationId xmlns:a16="http://schemas.microsoft.com/office/drawing/2014/main" id="{0BAACFBE-DCF6-FB14-E558-AAEFFB503FE1}"/>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495">
                <a:extLst>
                  <a:ext uri="{FF2B5EF4-FFF2-40B4-BE49-F238E27FC236}">
                    <a16:creationId xmlns:a16="http://schemas.microsoft.com/office/drawing/2014/main" id="{3ED3E9F7-4A40-95CD-E2AD-AF3E721199C6}"/>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496">
                <a:extLst>
                  <a:ext uri="{FF2B5EF4-FFF2-40B4-BE49-F238E27FC236}">
                    <a16:creationId xmlns:a16="http://schemas.microsoft.com/office/drawing/2014/main" id="{FDC8B4D4-A094-80F0-BCDF-E93FCD372282}"/>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497">
                <a:extLst>
                  <a:ext uri="{FF2B5EF4-FFF2-40B4-BE49-F238E27FC236}">
                    <a16:creationId xmlns:a16="http://schemas.microsoft.com/office/drawing/2014/main" id="{543A3671-1111-1304-AA64-038D9C3C4D4B}"/>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Oval 498">
                <a:extLst>
                  <a:ext uri="{FF2B5EF4-FFF2-40B4-BE49-F238E27FC236}">
                    <a16:creationId xmlns:a16="http://schemas.microsoft.com/office/drawing/2014/main" id="{BEF11CEA-7B13-6AC9-D850-A76BB219481B}"/>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499">
                <a:extLst>
                  <a:ext uri="{FF2B5EF4-FFF2-40B4-BE49-F238E27FC236}">
                    <a16:creationId xmlns:a16="http://schemas.microsoft.com/office/drawing/2014/main" id="{C5450B7C-9A9F-79A2-BE19-144517ECA6AC}"/>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Freeform 500">
                <a:extLst>
                  <a:ext uri="{FF2B5EF4-FFF2-40B4-BE49-F238E27FC236}">
                    <a16:creationId xmlns:a16="http://schemas.microsoft.com/office/drawing/2014/main" id="{6AAC0C75-64C8-8FD0-A901-D820D0741C67}"/>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501">
                <a:extLst>
                  <a:ext uri="{FF2B5EF4-FFF2-40B4-BE49-F238E27FC236}">
                    <a16:creationId xmlns:a16="http://schemas.microsoft.com/office/drawing/2014/main" id="{93C8B8B0-51BF-209E-6CE6-026090EB317D}"/>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502">
                <a:extLst>
                  <a:ext uri="{FF2B5EF4-FFF2-40B4-BE49-F238E27FC236}">
                    <a16:creationId xmlns:a16="http://schemas.microsoft.com/office/drawing/2014/main" id="{04C8D8AF-4E93-F35C-6CA0-11D06041B4FA}"/>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503">
                <a:extLst>
                  <a:ext uri="{FF2B5EF4-FFF2-40B4-BE49-F238E27FC236}">
                    <a16:creationId xmlns:a16="http://schemas.microsoft.com/office/drawing/2014/main" id="{4940E601-9F2D-7CFA-04F0-CBF71A3A8529}"/>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504">
                <a:extLst>
                  <a:ext uri="{FF2B5EF4-FFF2-40B4-BE49-F238E27FC236}">
                    <a16:creationId xmlns:a16="http://schemas.microsoft.com/office/drawing/2014/main" id="{EA6FA4C7-DC8E-07CC-5BB3-298E2043FE3A}"/>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505">
                <a:extLst>
                  <a:ext uri="{FF2B5EF4-FFF2-40B4-BE49-F238E27FC236}">
                    <a16:creationId xmlns:a16="http://schemas.microsoft.com/office/drawing/2014/main" id="{CFDC2240-2519-37C0-45F0-E816269146B4}"/>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506">
                <a:extLst>
                  <a:ext uri="{FF2B5EF4-FFF2-40B4-BE49-F238E27FC236}">
                    <a16:creationId xmlns:a16="http://schemas.microsoft.com/office/drawing/2014/main" id="{943FA415-0229-A962-761D-04F1E2D966FB}"/>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507">
                <a:extLst>
                  <a:ext uri="{FF2B5EF4-FFF2-40B4-BE49-F238E27FC236}">
                    <a16:creationId xmlns:a16="http://schemas.microsoft.com/office/drawing/2014/main" id="{401B8FC2-2A66-C9C7-95E8-B18C9D49216B}"/>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508">
                <a:extLst>
                  <a:ext uri="{FF2B5EF4-FFF2-40B4-BE49-F238E27FC236}">
                    <a16:creationId xmlns:a16="http://schemas.microsoft.com/office/drawing/2014/main" id="{60A6CB79-4467-2CFF-3E99-ADFFA91E1786}"/>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509">
                <a:extLst>
                  <a:ext uri="{FF2B5EF4-FFF2-40B4-BE49-F238E27FC236}">
                    <a16:creationId xmlns:a16="http://schemas.microsoft.com/office/drawing/2014/main" id="{21F4B6DC-CBD7-D6CE-A640-4227BCCEE692}"/>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510">
                <a:extLst>
                  <a:ext uri="{FF2B5EF4-FFF2-40B4-BE49-F238E27FC236}">
                    <a16:creationId xmlns:a16="http://schemas.microsoft.com/office/drawing/2014/main" id="{CE45FDB0-74B5-DE9C-5BEA-48FBBCFA8599}"/>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Freeform 511">
                <a:extLst>
                  <a:ext uri="{FF2B5EF4-FFF2-40B4-BE49-F238E27FC236}">
                    <a16:creationId xmlns:a16="http://schemas.microsoft.com/office/drawing/2014/main" id="{11219ABA-061D-C16C-A2C8-7330833CCEA9}"/>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512">
                <a:extLst>
                  <a:ext uri="{FF2B5EF4-FFF2-40B4-BE49-F238E27FC236}">
                    <a16:creationId xmlns:a16="http://schemas.microsoft.com/office/drawing/2014/main" id="{07FB941C-4EE7-F975-4C5D-06AB2C068E63}"/>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513">
                <a:extLst>
                  <a:ext uri="{FF2B5EF4-FFF2-40B4-BE49-F238E27FC236}">
                    <a16:creationId xmlns:a16="http://schemas.microsoft.com/office/drawing/2014/main" id="{42EB6598-972B-D124-BB2A-6726402F6E7B}"/>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Oval 514">
                <a:extLst>
                  <a:ext uri="{FF2B5EF4-FFF2-40B4-BE49-F238E27FC236}">
                    <a16:creationId xmlns:a16="http://schemas.microsoft.com/office/drawing/2014/main" id="{34298BD5-4ADA-4808-AB2F-97DE20604DB5}"/>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Oval 515">
                <a:extLst>
                  <a:ext uri="{FF2B5EF4-FFF2-40B4-BE49-F238E27FC236}">
                    <a16:creationId xmlns:a16="http://schemas.microsoft.com/office/drawing/2014/main" id="{88BB6F0F-EC7B-1EA2-E0B5-3DD1BDBC3F89}"/>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516">
                <a:extLst>
                  <a:ext uri="{FF2B5EF4-FFF2-40B4-BE49-F238E27FC236}">
                    <a16:creationId xmlns:a16="http://schemas.microsoft.com/office/drawing/2014/main" id="{DEF42FAE-E9DB-81B7-A73E-91F0579CD332}"/>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517">
                <a:extLst>
                  <a:ext uri="{FF2B5EF4-FFF2-40B4-BE49-F238E27FC236}">
                    <a16:creationId xmlns:a16="http://schemas.microsoft.com/office/drawing/2014/main" id="{38E0EF75-0CD8-2477-A7D7-244FC0C27837}"/>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Oval 518">
                <a:extLst>
                  <a:ext uri="{FF2B5EF4-FFF2-40B4-BE49-F238E27FC236}">
                    <a16:creationId xmlns:a16="http://schemas.microsoft.com/office/drawing/2014/main" id="{A8157DB4-4CD8-6351-0044-592460172319}"/>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519">
                <a:extLst>
                  <a:ext uri="{FF2B5EF4-FFF2-40B4-BE49-F238E27FC236}">
                    <a16:creationId xmlns:a16="http://schemas.microsoft.com/office/drawing/2014/main" id="{1749D774-2D5F-CC90-2E61-DA0CDE4F229A}"/>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Freeform 520">
                <a:extLst>
                  <a:ext uri="{FF2B5EF4-FFF2-40B4-BE49-F238E27FC236}">
                    <a16:creationId xmlns:a16="http://schemas.microsoft.com/office/drawing/2014/main" id="{B9D2B031-CCCD-8566-F090-002BE42EB7A7}"/>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Freeform 521">
                <a:extLst>
                  <a:ext uri="{FF2B5EF4-FFF2-40B4-BE49-F238E27FC236}">
                    <a16:creationId xmlns:a16="http://schemas.microsoft.com/office/drawing/2014/main" id="{24D515AD-598C-24AD-2D22-880818B9F1CA}"/>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522">
                <a:extLst>
                  <a:ext uri="{FF2B5EF4-FFF2-40B4-BE49-F238E27FC236}">
                    <a16:creationId xmlns:a16="http://schemas.microsoft.com/office/drawing/2014/main" id="{00DC32DE-BC85-9379-8AAA-779559DE44C5}"/>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523">
                <a:extLst>
                  <a:ext uri="{FF2B5EF4-FFF2-40B4-BE49-F238E27FC236}">
                    <a16:creationId xmlns:a16="http://schemas.microsoft.com/office/drawing/2014/main" id="{8661BAFC-C69D-E310-D80C-BD30B2E4C1BD}"/>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524">
                <a:extLst>
                  <a:ext uri="{FF2B5EF4-FFF2-40B4-BE49-F238E27FC236}">
                    <a16:creationId xmlns:a16="http://schemas.microsoft.com/office/drawing/2014/main" id="{61F19817-4997-500B-F0C0-0B5BB522B3CD}"/>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525">
                <a:extLst>
                  <a:ext uri="{FF2B5EF4-FFF2-40B4-BE49-F238E27FC236}">
                    <a16:creationId xmlns:a16="http://schemas.microsoft.com/office/drawing/2014/main" id="{B9221ED8-57C3-F901-1F1C-02F68008676C}"/>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526">
                <a:extLst>
                  <a:ext uri="{FF2B5EF4-FFF2-40B4-BE49-F238E27FC236}">
                    <a16:creationId xmlns:a16="http://schemas.microsoft.com/office/drawing/2014/main" id="{95ED4455-58BA-FB82-6332-BFF7A8DA60C9}"/>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527">
                <a:extLst>
                  <a:ext uri="{FF2B5EF4-FFF2-40B4-BE49-F238E27FC236}">
                    <a16:creationId xmlns:a16="http://schemas.microsoft.com/office/drawing/2014/main" id="{220F4EDB-99DE-2AAF-4AFC-BEB655951884}"/>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528">
                <a:extLst>
                  <a:ext uri="{FF2B5EF4-FFF2-40B4-BE49-F238E27FC236}">
                    <a16:creationId xmlns:a16="http://schemas.microsoft.com/office/drawing/2014/main" id="{56797550-33FD-4928-01E7-C9415CFF8EDB}"/>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529">
                <a:extLst>
                  <a:ext uri="{FF2B5EF4-FFF2-40B4-BE49-F238E27FC236}">
                    <a16:creationId xmlns:a16="http://schemas.microsoft.com/office/drawing/2014/main" id="{27E6D6C9-C580-A562-4656-C9252B57AC7D}"/>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530">
                <a:extLst>
                  <a:ext uri="{FF2B5EF4-FFF2-40B4-BE49-F238E27FC236}">
                    <a16:creationId xmlns:a16="http://schemas.microsoft.com/office/drawing/2014/main" id="{128E4638-FD9F-7DB3-52B3-5D74700E885D}"/>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531">
                <a:extLst>
                  <a:ext uri="{FF2B5EF4-FFF2-40B4-BE49-F238E27FC236}">
                    <a16:creationId xmlns:a16="http://schemas.microsoft.com/office/drawing/2014/main" id="{7FC5CAB3-148D-0409-8750-297656B47507}"/>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532">
                <a:extLst>
                  <a:ext uri="{FF2B5EF4-FFF2-40B4-BE49-F238E27FC236}">
                    <a16:creationId xmlns:a16="http://schemas.microsoft.com/office/drawing/2014/main" id="{C48BB0E8-8892-A180-2C51-C5FA8F92D95B}"/>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533">
                <a:extLst>
                  <a:ext uri="{FF2B5EF4-FFF2-40B4-BE49-F238E27FC236}">
                    <a16:creationId xmlns:a16="http://schemas.microsoft.com/office/drawing/2014/main" id="{A174CE65-F604-ED3E-243F-B67E607A0AF1}"/>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Oval 534">
                <a:extLst>
                  <a:ext uri="{FF2B5EF4-FFF2-40B4-BE49-F238E27FC236}">
                    <a16:creationId xmlns:a16="http://schemas.microsoft.com/office/drawing/2014/main" id="{D3FD18F5-227C-D057-5191-B31560FF0CAB}"/>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Oval 535">
                <a:extLst>
                  <a:ext uri="{FF2B5EF4-FFF2-40B4-BE49-F238E27FC236}">
                    <a16:creationId xmlns:a16="http://schemas.microsoft.com/office/drawing/2014/main" id="{AE9F8709-2F57-5C22-B4A9-BAEDAC1C309A}"/>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536">
                <a:extLst>
                  <a:ext uri="{FF2B5EF4-FFF2-40B4-BE49-F238E27FC236}">
                    <a16:creationId xmlns:a16="http://schemas.microsoft.com/office/drawing/2014/main" id="{79B44C10-8052-2648-2BFC-B38E23713364}"/>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537">
                <a:extLst>
                  <a:ext uri="{FF2B5EF4-FFF2-40B4-BE49-F238E27FC236}">
                    <a16:creationId xmlns:a16="http://schemas.microsoft.com/office/drawing/2014/main" id="{AAC9B79E-D650-5A92-EFD5-691A9458E90E}"/>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538">
                <a:extLst>
                  <a:ext uri="{FF2B5EF4-FFF2-40B4-BE49-F238E27FC236}">
                    <a16:creationId xmlns:a16="http://schemas.microsoft.com/office/drawing/2014/main" id="{2340247A-1AB4-82D8-02BD-5B1D084A861A}"/>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539">
                <a:extLst>
                  <a:ext uri="{FF2B5EF4-FFF2-40B4-BE49-F238E27FC236}">
                    <a16:creationId xmlns:a16="http://schemas.microsoft.com/office/drawing/2014/main" id="{209B6BA8-D6C2-38CB-23DB-6B5FE2F7257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Oval 540">
                <a:extLst>
                  <a:ext uri="{FF2B5EF4-FFF2-40B4-BE49-F238E27FC236}">
                    <a16:creationId xmlns:a16="http://schemas.microsoft.com/office/drawing/2014/main" id="{9E4A748B-FEBB-D809-998F-E44E6053660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541">
                <a:extLst>
                  <a:ext uri="{FF2B5EF4-FFF2-40B4-BE49-F238E27FC236}">
                    <a16:creationId xmlns:a16="http://schemas.microsoft.com/office/drawing/2014/main" id="{194EE8FE-26AC-CAAA-C398-DF459CDDC2CD}"/>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Freeform 542">
                <a:extLst>
                  <a:ext uri="{FF2B5EF4-FFF2-40B4-BE49-F238E27FC236}">
                    <a16:creationId xmlns:a16="http://schemas.microsoft.com/office/drawing/2014/main" id="{4BB40038-354F-DD98-87E3-C1FBD600054B}"/>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Freeform 543">
                <a:extLst>
                  <a:ext uri="{FF2B5EF4-FFF2-40B4-BE49-F238E27FC236}">
                    <a16:creationId xmlns:a16="http://schemas.microsoft.com/office/drawing/2014/main" id="{F401A7C7-1705-29D2-16F0-0AFEAE1929D4}"/>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44">
                <a:extLst>
                  <a:ext uri="{FF2B5EF4-FFF2-40B4-BE49-F238E27FC236}">
                    <a16:creationId xmlns:a16="http://schemas.microsoft.com/office/drawing/2014/main" id="{0A33CFB1-153A-280B-72F3-B76D1A2CEAF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45">
                <a:extLst>
                  <a:ext uri="{FF2B5EF4-FFF2-40B4-BE49-F238E27FC236}">
                    <a16:creationId xmlns:a16="http://schemas.microsoft.com/office/drawing/2014/main" id="{1C206DFA-5775-2986-6E21-48042B8A3237}"/>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46">
                <a:extLst>
                  <a:ext uri="{FF2B5EF4-FFF2-40B4-BE49-F238E27FC236}">
                    <a16:creationId xmlns:a16="http://schemas.microsoft.com/office/drawing/2014/main" id="{85EFB433-1257-C117-A5B3-C54E4C0E7C75}"/>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Oval 547">
                <a:extLst>
                  <a:ext uri="{FF2B5EF4-FFF2-40B4-BE49-F238E27FC236}">
                    <a16:creationId xmlns:a16="http://schemas.microsoft.com/office/drawing/2014/main" id="{FFB5AA1A-556B-C76C-9C57-F845A45CE880}"/>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48">
                <a:extLst>
                  <a:ext uri="{FF2B5EF4-FFF2-40B4-BE49-F238E27FC236}">
                    <a16:creationId xmlns:a16="http://schemas.microsoft.com/office/drawing/2014/main" id="{040BD4B8-91E1-9733-1560-3DF2D87674E4}"/>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49">
                <a:extLst>
                  <a:ext uri="{FF2B5EF4-FFF2-40B4-BE49-F238E27FC236}">
                    <a16:creationId xmlns:a16="http://schemas.microsoft.com/office/drawing/2014/main" id="{499FF074-2B57-773E-6874-AF7A75305FE7}"/>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50">
                <a:extLst>
                  <a:ext uri="{FF2B5EF4-FFF2-40B4-BE49-F238E27FC236}">
                    <a16:creationId xmlns:a16="http://schemas.microsoft.com/office/drawing/2014/main" id="{35F03C54-EBC4-12D5-B2B7-EA055B23DDFD}"/>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Freeform 551">
                <a:extLst>
                  <a:ext uri="{FF2B5EF4-FFF2-40B4-BE49-F238E27FC236}">
                    <a16:creationId xmlns:a16="http://schemas.microsoft.com/office/drawing/2014/main" id="{C61D5745-23FA-2D74-77D7-BA0D43305941}"/>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52">
                <a:extLst>
                  <a:ext uri="{FF2B5EF4-FFF2-40B4-BE49-F238E27FC236}">
                    <a16:creationId xmlns:a16="http://schemas.microsoft.com/office/drawing/2014/main" id="{2F9D48E7-AD77-CEE9-ACB2-9645C4011B06}"/>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53">
                <a:extLst>
                  <a:ext uri="{FF2B5EF4-FFF2-40B4-BE49-F238E27FC236}">
                    <a16:creationId xmlns:a16="http://schemas.microsoft.com/office/drawing/2014/main" id="{49B32B13-91F7-97CD-393E-64C868A5549B}"/>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54">
                <a:extLst>
                  <a:ext uri="{FF2B5EF4-FFF2-40B4-BE49-F238E27FC236}">
                    <a16:creationId xmlns:a16="http://schemas.microsoft.com/office/drawing/2014/main" id="{E0755AE0-97F3-4A31-FA93-438A7EF60DA2}"/>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55">
                <a:extLst>
                  <a:ext uri="{FF2B5EF4-FFF2-40B4-BE49-F238E27FC236}">
                    <a16:creationId xmlns:a16="http://schemas.microsoft.com/office/drawing/2014/main" id="{8E8FB318-5D0C-7167-1E43-8425E7FB303C}"/>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56">
                <a:extLst>
                  <a:ext uri="{FF2B5EF4-FFF2-40B4-BE49-F238E27FC236}">
                    <a16:creationId xmlns:a16="http://schemas.microsoft.com/office/drawing/2014/main" id="{13833152-5A0F-9D29-C2B0-1065786AA923}"/>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Oval 557">
                <a:extLst>
                  <a:ext uri="{FF2B5EF4-FFF2-40B4-BE49-F238E27FC236}">
                    <a16:creationId xmlns:a16="http://schemas.microsoft.com/office/drawing/2014/main" id="{EE9FAD5D-CCAB-DF22-850F-F4360F34EF48}"/>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58">
                <a:extLst>
                  <a:ext uri="{FF2B5EF4-FFF2-40B4-BE49-F238E27FC236}">
                    <a16:creationId xmlns:a16="http://schemas.microsoft.com/office/drawing/2014/main" id="{B10A47BC-A568-28E6-77BC-51301F6A429F}"/>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59">
                <a:extLst>
                  <a:ext uri="{FF2B5EF4-FFF2-40B4-BE49-F238E27FC236}">
                    <a16:creationId xmlns:a16="http://schemas.microsoft.com/office/drawing/2014/main" id="{C90979E0-4DF3-3D04-5285-6FE12969F168}"/>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Oval 560">
                <a:extLst>
                  <a:ext uri="{FF2B5EF4-FFF2-40B4-BE49-F238E27FC236}">
                    <a16:creationId xmlns:a16="http://schemas.microsoft.com/office/drawing/2014/main" id="{10960D58-A33B-1A7A-D7E1-FD1C516AA8A4}"/>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Oval 561">
                <a:extLst>
                  <a:ext uri="{FF2B5EF4-FFF2-40B4-BE49-F238E27FC236}">
                    <a16:creationId xmlns:a16="http://schemas.microsoft.com/office/drawing/2014/main" id="{57F311ED-4D9A-634B-50C0-565A71AF927B}"/>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Freeform 562">
                <a:extLst>
                  <a:ext uri="{FF2B5EF4-FFF2-40B4-BE49-F238E27FC236}">
                    <a16:creationId xmlns:a16="http://schemas.microsoft.com/office/drawing/2014/main" id="{8277544C-33B9-9459-D036-651B9E06130C}"/>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Freeform 563">
                <a:extLst>
                  <a:ext uri="{FF2B5EF4-FFF2-40B4-BE49-F238E27FC236}">
                    <a16:creationId xmlns:a16="http://schemas.microsoft.com/office/drawing/2014/main" id="{E51F1A1D-5F64-2EC8-DCDB-EF04FBC756AA}"/>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64">
                <a:extLst>
                  <a:ext uri="{FF2B5EF4-FFF2-40B4-BE49-F238E27FC236}">
                    <a16:creationId xmlns:a16="http://schemas.microsoft.com/office/drawing/2014/main" id="{E5AC3EB9-4F3D-63CC-58AF-BFF0286A2DCB}"/>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65">
                <a:extLst>
                  <a:ext uri="{FF2B5EF4-FFF2-40B4-BE49-F238E27FC236}">
                    <a16:creationId xmlns:a16="http://schemas.microsoft.com/office/drawing/2014/main" id="{BFE49F1A-CFD7-9D27-4A69-F3A8ACAF845E}"/>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66">
                <a:extLst>
                  <a:ext uri="{FF2B5EF4-FFF2-40B4-BE49-F238E27FC236}">
                    <a16:creationId xmlns:a16="http://schemas.microsoft.com/office/drawing/2014/main" id="{4A70A06D-494F-2FC4-45A5-F3CE0C3B6D56}"/>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67">
                <a:extLst>
                  <a:ext uri="{FF2B5EF4-FFF2-40B4-BE49-F238E27FC236}">
                    <a16:creationId xmlns:a16="http://schemas.microsoft.com/office/drawing/2014/main" id="{D00A575A-6351-5D33-B805-14C6F6222A32}"/>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68">
                <a:extLst>
                  <a:ext uri="{FF2B5EF4-FFF2-40B4-BE49-F238E27FC236}">
                    <a16:creationId xmlns:a16="http://schemas.microsoft.com/office/drawing/2014/main" id="{2A612E0E-B157-E77D-BBEC-357F22FC1339}"/>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69">
                <a:extLst>
                  <a:ext uri="{FF2B5EF4-FFF2-40B4-BE49-F238E27FC236}">
                    <a16:creationId xmlns:a16="http://schemas.microsoft.com/office/drawing/2014/main" id="{CC9D754C-9FFE-307D-D6B7-681657C9F328}"/>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70">
                <a:extLst>
                  <a:ext uri="{FF2B5EF4-FFF2-40B4-BE49-F238E27FC236}">
                    <a16:creationId xmlns:a16="http://schemas.microsoft.com/office/drawing/2014/main" id="{CBA64139-223D-87A6-15A6-DDB19F6150D5}"/>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Freeform 571">
                <a:extLst>
                  <a:ext uri="{FF2B5EF4-FFF2-40B4-BE49-F238E27FC236}">
                    <a16:creationId xmlns:a16="http://schemas.microsoft.com/office/drawing/2014/main" id="{812DBBEA-B640-3020-BB2B-E223CD9E5097}"/>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Freeform 572">
                <a:extLst>
                  <a:ext uri="{FF2B5EF4-FFF2-40B4-BE49-F238E27FC236}">
                    <a16:creationId xmlns:a16="http://schemas.microsoft.com/office/drawing/2014/main" id="{8FA810AB-F137-398A-3C86-AAAD9D9DF17F}"/>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73">
                <a:extLst>
                  <a:ext uri="{FF2B5EF4-FFF2-40B4-BE49-F238E27FC236}">
                    <a16:creationId xmlns:a16="http://schemas.microsoft.com/office/drawing/2014/main" id="{089DF105-CE85-117C-AAF8-D539C8C651B0}"/>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74">
                <a:extLst>
                  <a:ext uri="{FF2B5EF4-FFF2-40B4-BE49-F238E27FC236}">
                    <a16:creationId xmlns:a16="http://schemas.microsoft.com/office/drawing/2014/main" id="{16EADDBF-0675-FEFB-2572-D13D2C36FCF5}"/>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75">
                <a:extLst>
                  <a:ext uri="{FF2B5EF4-FFF2-40B4-BE49-F238E27FC236}">
                    <a16:creationId xmlns:a16="http://schemas.microsoft.com/office/drawing/2014/main" id="{BBE0FA09-01FD-008C-D730-77B5A45980F7}"/>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76">
                <a:extLst>
                  <a:ext uri="{FF2B5EF4-FFF2-40B4-BE49-F238E27FC236}">
                    <a16:creationId xmlns:a16="http://schemas.microsoft.com/office/drawing/2014/main" id="{3E75B0C1-8AD2-0583-83C9-F3128772B50C}"/>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Oval 577">
                <a:extLst>
                  <a:ext uri="{FF2B5EF4-FFF2-40B4-BE49-F238E27FC236}">
                    <a16:creationId xmlns:a16="http://schemas.microsoft.com/office/drawing/2014/main" id="{E10FEEFD-163C-979E-B13C-574A7DA34A95}"/>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08E7C32-82A8-0987-C3F1-7AE352AEAD57}"/>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A7EA053E-F954-543D-D428-C26E47325EC2}"/>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44BF114B-FBDC-4616-E865-A8D45392B6B9}"/>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8A1C3891-3678-545D-2CC8-D80D63C37F4E}"/>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38C3519C-969B-05BF-B7A0-E9326D0026FC}"/>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C9E0F4B-0A07-BB3D-91A4-4BB84406C4EE}"/>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3BB9FA1-CBC7-7B72-4409-7AB2609A5486}"/>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DA8A2C49-8AE4-6E3E-09EF-30D1A741C446}"/>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0293379C-017C-0BC3-C3A7-294E3591DEE3}"/>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87">
                <a:extLst>
                  <a:ext uri="{FF2B5EF4-FFF2-40B4-BE49-F238E27FC236}">
                    <a16:creationId xmlns:a16="http://schemas.microsoft.com/office/drawing/2014/main" id="{72C3E303-7609-FE26-1EAD-966B7BD7A033}"/>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88">
                <a:extLst>
                  <a:ext uri="{FF2B5EF4-FFF2-40B4-BE49-F238E27FC236}">
                    <a16:creationId xmlns:a16="http://schemas.microsoft.com/office/drawing/2014/main" id="{A96609C3-2496-2223-9845-7C2F1CBC2A76}"/>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Oval 589">
                <a:extLst>
                  <a:ext uri="{FF2B5EF4-FFF2-40B4-BE49-F238E27FC236}">
                    <a16:creationId xmlns:a16="http://schemas.microsoft.com/office/drawing/2014/main" id="{245B44DA-184D-843B-FD86-D37E3B3260C4}"/>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Oval 590">
                <a:extLst>
                  <a:ext uri="{FF2B5EF4-FFF2-40B4-BE49-F238E27FC236}">
                    <a16:creationId xmlns:a16="http://schemas.microsoft.com/office/drawing/2014/main" id="{4EC78AA7-ADA5-7C46-B8FA-5CE153F5FB19}"/>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591">
                <a:extLst>
                  <a:ext uri="{FF2B5EF4-FFF2-40B4-BE49-F238E27FC236}">
                    <a16:creationId xmlns:a16="http://schemas.microsoft.com/office/drawing/2014/main" id="{D6BB5D2C-343F-6761-5CD8-11C3AE2087EF}"/>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592">
                <a:extLst>
                  <a:ext uri="{FF2B5EF4-FFF2-40B4-BE49-F238E27FC236}">
                    <a16:creationId xmlns:a16="http://schemas.microsoft.com/office/drawing/2014/main" id="{9DE1BA4E-7A55-8878-C935-FB23EC85734A}"/>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593">
                <a:extLst>
                  <a:ext uri="{FF2B5EF4-FFF2-40B4-BE49-F238E27FC236}">
                    <a16:creationId xmlns:a16="http://schemas.microsoft.com/office/drawing/2014/main" id="{5411A107-49EC-EF2B-FCD7-CD1A83F970F9}"/>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594">
                <a:extLst>
                  <a:ext uri="{FF2B5EF4-FFF2-40B4-BE49-F238E27FC236}">
                    <a16:creationId xmlns:a16="http://schemas.microsoft.com/office/drawing/2014/main" id="{9AE077CF-0CAF-7814-FC32-A2150935CD9A}"/>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595">
                <a:extLst>
                  <a:ext uri="{FF2B5EF4-FFF2-40B4-BE49-F238E27FC236}">
                    <a16:creationId xmlns:a16="http://schemas.microsoft.com/office/drawing/2014/main" id="{BBA2F2EF-CC4F-17A9-6668-924E269EC940}"/>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Freeform 596">
                <a:extLst>
                  <a:ext uri="{FF2B5EF4-FFF2-40B4-BE49-F238E27FC236}">
                    <a16:creationId xmlns:a16="http://schemas.microsoft.com/office/drawing/2014/main" id="{563C9D12-CB88-2648-91D7-73327F8A28D1}"/>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97">
                <a:extLst>
                  <a:ext uri="{FF2B5EF4-FFF2-40B4-BE49-F238E27FC236}">
                    <a16:creationId xmlns:a16="http://schemas.microsoft.com/office/drawing/2014/main" id="{E58B0DC6-924D-7C4C-5D16-CAA756530A5F}"/>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98">
                <a:extLst>
                  <a:ext uri="{FF2B5EF4-FFF2-40B4-BE49-F238E27FC236}">
                    <a16:creationId xmlns:a16="http://schemas.microsoft.com/office/drawing/2014/main" id="{146B0E63-AC0C-288E-FD71-48CF63E5F0A1}"/>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99">
                <a:extLst>
                  <a:ext uri="{FF2B5EF4-FFF2-40B4-BE49-F238E27FC236}">
                    <a16:creationId xmlns:a16="http://schemas.microsoft.com/office/drawing/2014/main" id="{F634CAFD-71A4-E308-A9C6-F8269A8C45CF}"/>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600">
                <a:extLst>
                  <a:ext uri="{FF2B5EF4-FFF2-40B4-BE49-F238E27FC236}">
                    <a16:creationId xmlns:a16="http://schemas.microsoft.com/office/drawing/2014/main" id="{FD0CD5FC-C114-A097-0FD0-05A8E139F664}"/>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601">
                <a:extLst>
                  <a:ext uri="{FF2B5EF4-FFF2-40B4-BE49-F238E27FC236}">
                    <a16:creationId xmlns:a16="http://schemas.microsoft.com/office/drawing/2014/main" id="{B117FF22-BE8D-D9B4-B7ED-53AB70DD0A0B}"/>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602">
                <a:extLst>
                  <a:ext uri="{FF2B5EF4-FFF2-40B4-BE49-F238E27FC236}">
                    <a16:creationId xmlns:a16="http://schemas.microsoft.com/office/drawing/2014/main" id="{8B8826C3-B168-C5FF-DB5D-811AA19CC940}"/>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Oval 603">
                <a:extLst>
                  <a:ext uri="{FF2B5EF4-FFF2-40B4-BE49-F238E27FC236}">
                    <a16:creationId xmlns:a16="http://schemas.microsoft.com/office/drawing/2014/main" id="{68CFA75E-06C5-E40E-18F1-19845EDA7517}"/>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604">
                <a:extLst>
                  <a:ext uri="{FF2B5EF4-FFF2-40B4-BE49-F238E27FC236}">
                    <a16:creationId xmlns:a16="http://schemas.microsoft.com/office/drawing/2014/main" id="{2D7DB1C4-524B-80CF-668B-9E188F3A3384}"/>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605">
                <a:extLst>
                  <a:ext uri="{FF2B5EF4-FFF2-40B4-BE49-F238E27FC236}">
                    <a16:creationId xmlns:a16="http://schemas.microsoft.com/office/drawing/2014/main" id="{CE13C7FB-FF04-0160-EA86-504EF699F294}"/>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606">
                <a:extLst>
                  <a:ext uri="{FF2B5EF4-FFF2-40B4-BE49-F238E27FC236}">
                    <a16:creationId xmlns:a16="http://schemas.microsoft.com/office/drawing/2014/main" id="{5A06CED8-7324-925A-43B1-B0C2269FD047}"/>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316" name="Freeform 608">
              <a:extLst>
                <a:ext uri="{FF2B5EF4-FFF2-40B4-BE49-F238E27FC236}">
                  <a16:creationId xmlns:a16="http://schemas.microsoft.com/office/drawing/2014/main" id="{C3D28943-1F76-9B00-6918-A2A079E12370}"/>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609">
              <a:extLst>
                <a:ext uri="{FF2B5EF4-FFF2-40B4-BE49-F238E27FC236}">
                  <a16:creationId xmlns:a16="http://schemas.microsoft.com/office/drawing/2014/main" id="{3993562D-4A3D-1C6F-7574-57A665EE7A6C}"/>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610">
              <a:extLst>
                <a:ext uri="{FF2B5EF4-FFF2-40B4-BE49-F238E27FC236}">
                  <a16:creationId xmlns:a16="http://schemas.microsoft.com/office/drawing/2014/main" id="{2AE9E574-7C6B-06AE-960F-36CAE7E2421C}"/>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Freeform 611">
              <a:extLst>
                <a:ext uri="{FF2B5EF4-FFF2-40B4-BE49-F238E27FC236}">
                  <a16:creationId xmlns:a16="http://schemas.microsoft.com/office/drawing/2014/main" id="{4984A037-C42D-9FC8-80E8-243118E13690}"/>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612">
              <a:extLst>
                <a:ext uri="{FF2B5EF4-FFF2-40B4-BE49-F238E27FC236}">
                  <a16:creationId xmlns:a16="http://schemas.microsoft.com/office/drawing/2014/main" id="{8F1A44B5-FD2E-EB0C-226B-BBC16E29D525}"/>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613">
              <a:extLst>
                <a:ext uri="{FF2B5EF4-FFF2-40B4-BE49-F238E27FC236}">
                  <a16:creationId xmlns:a16="http://schemas.microsoft.com/office/drawing/2014/main" id="{EFF100DA-2F55-7F56-9BFE-30FC0ECA793D}"/>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614">
              <a:extLst>
                <a:ext uri="{FF2B5EF4-FFF2-40B4-BE49-F238E27FC236}">
                  <a16:creationId xmlns:a16="http://schemas.microsoft.com/office/drawing/2014/main" id="{C82697BD-2FB5-C6CD-4D41-9D9A39E71AFF}"/>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615">
              <a:extLst>
                <a:ext uri="{FF2B5EF4-FFF2-40B4-BE49-F238E27FC236}">
                  <a16:creationId xmlns:a16="http://schemas.microsoft.com/office/drawing/2014/main" id="{10A61E01-58BF-CC08-2AC5-3AF4EA1B4D58}"/>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616">
              <a:extLst>
                <a:ext uri="{FF2B5EF4-FFF2-40B4-BE49-F238E27FC236}">
                  <a16:creationId xmlns:a16="http://schemas.microsoft.com/office/drawing/2014/main" id="{AC2286FC-A315-3CB1-10BF-FD262D87CD18}"/>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617">
              <a:extLst>
                <a:ext uri="{FF2B5EF4-FFF2-40B4-BE49-F238E27FC236}">
                  <a16:creationId xmlns:a16="http://schemas.microsoft.com/office/drawing/2014/main" id="{1CFEDBBB-E028-8ECF-5E3F-B78E7B48E128}"/>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618">
              <a:extLst>
                <a:ext uri="{FF2B5EF4-FFF2-40B4-BE49-F238E27FC236}">
                  <a16:creationId xmlns:a16="http://schemas.microsoft.com/office/drawing/2014/main" id="{6FD11C11-882E-AFF0-DF6A-AA1185A4A96F}"/>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23900" y="3844151"/>
            <a:ext cx="7696199" cy="74689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5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Freeform 352">
            <a:extLst>
              <a:ext uri="{FF2B5EF4-FFF2-40B4-BE49-F238E27FC236}">
                <a16:creationId xmlns:a16="http://schemas.microsoft.com/office/drawing/2014/main" id="{C2D948E4-9D9D-878D-BB8B-CFD836ED4340}"/>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3" name="Group 283">
            <a:extLst>
              <a:ext uri="{FF2B5EF4-FFF2-40B4-BE49-F238E27FC236}">
                <a16:creationId xmlns:a16="http://schemas.microsoft.com/office/drawing/2014/main" id="{2E5B0284-586B-845D-EF06-ABA4B5422B2D}"/>
              </a:ext>
            </a:extLst>
          </p:cNvPr>
          <p:cNvGrpSpPr/>
          <p:nvPr userDrawn="1"/>
        </p:nvGrpSpPr>
        <p:grpSpPr>
          <a:xfrm>
            <a:off x="7651434" y="-142378"/>
            <a:ext cx="1658248" cy="1282517"/>
            <a:chOff x="5136226" y="2246221"/>
            <a:chExt cx="1254126" cy="969962"/>
          </a:xfrm>
        </p:grpSpPr>
        <p:sp>
          <p:nvSpPr>
            <p:cNvPr id="4" name="Freeform 353">
              <a:extLst>
                <a:ext uri="{FF2B5EF4-FFF2-40B4-BE49-F238E27FC236}">
                  <a16:creationId xmlns:a16="http://schemas.microsoft.com/office/drawing/2014/main" id="{F64F8B81-BC46-8D68-6533-3E8C54DCE36D}"/>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4">
              <a:extLst>
                <a:ext uri="{FF2B5EF4-FFF2-40B4-BE49-F238E27FC236}">
                  <a16:creationId xmlns:a16="http://schemas.microsoft.com/office/drawing/2014/main" id="{CD9FF8A0-F1F4-8676-A214-4F00E3837E0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5">
              <a:extLst>
                <a:ext uri="{FF2B5EF4-FFF2-40B4-BE49-F238E27FC236}">
                  <a16:creationId xmlns:a16="http://schemas.microsoft.com/office/drawing/2014/main" id="{5E38B5FC-928A-96AB-E3E6-8E0AFDD16CD9}"/>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6">
              <a:extLst>
                <a:ext uri="{FF2B5EF4-FFF2-40B4-BE49-F238E27FC236}">
                  <a16:creationId xmlns:a16="http://schemas.microsoft.com/office/drawing/2014/main" id="{A0260A3E-1A1A-A43E-38E7-C378265253C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8" name="Group 7">
            <a:extLst>
              <a:ext uri="{FF2B5EF4-FFF2-40B4-BE49-F238E27FC236}">
                <a16:creationId xmlns:a16="http://schemas.microsoft.com/office/drawing/2014/main" id="{A2129376-6143-66D2-2B44-F74E48C039F3}"/>
              </a:ext>
            </a:extLst>
          </p:cNvPr>
          <p:cNvGrpSpPr/>
          <p:nvPr userDrawn="1"/>
        </p:nvGrpSpPr>
        <p:grpSpPr>
          <a:xfrm>
            <a:off x="-1344947" y="2853552"/>
            <a:ext cx="2090651" cy="2092749"/>
            <a:chOff x="5213090" y="468313"/>
            <a:chExt cx="1581151" cy="1582738"/>
          </a:xfrm>
          <a:solidFill>
            <a:schemeClr val="tx2"/>
          </a:solidFill>
        </p:grpSpPr>
        <p:sp>
          <p:nvSpPr>
            <p:cNvPr id="9" name="Oval 357">
              <a:extLst>
                <a:ext uri="{FF2B5EF4-FFF2-40B4-BE49-F238E27FC236}">
                  <a16:creationId xmlns:a16="http://schemas.microsoft.com/office/drawing/2014/main" id="{5E92D17F-7394-6D4F-1FC0-4C821D9F893A}"/>
                </a:ext>
              </a:extLst>
            </p:cNvPr>
            <p:cNvSpPr>
              <a:spLocks noChangeArrowheads="1"/>
            </p:cNvSpPr>
            <p:nvPr/>
          </p:nvSpPr>
          <p:spPr bwMode="auto">
            <a:xfrm>
              <a:off x="6760903" y="9953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58">
              <a:extLst>
                <a:ext uri="{FF2B5EF4-FFF2-40B4-BE49-F238E27FC236}">
                  <a16:creationId xmlns:a16="http://schemas.microsoft.com/office/drawing/2014/main" id="{A8CA9FB1-CD62-FE83-E116-E6CF9138D1AC}"/>
                </a:ext>
              </a:extLst>
            </p:cNvPr>
            <p:cNvSpPr>
              <a:spLocks/>
            </p:cNvSpPr>
            <p:nvPr/>
          </p:nvSpPr>
          <p:spPr bwMode="auto">
            <a:xfrm>
              <a:off x="6705340" y="1047750"/>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59">
              <a:extLst>
                <a:ext uri="{FF2B5EF4-FFF2-40B4-BE49-F238E27FC236}">
                  <a16:creationId xmlns:a16="http://schemas.microsoft.com/office/drawing/2014/main" id="{8A19997E-2F15-4EB9-1C3C-62ABB967EFB4}"/>
                </a:ext>
              </a:extLst>
            </p:cNvPr>
            <p:cNvSpPr>
              <a:spLocks/>
            </p:cNvSpPr>
            <p:nvPr/>
          </p:nvSpPr>
          <p:spPr bwMode="auto">
            <a:xfrm>
              <a:off x="6651365" y="1101725"/>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0">
              <a:extLst>
                <a:ext uri="{FF2B5EF4-FFF2-40B4-BE49-F238E27FC236}">
                  <a16:creationId xmlns:a16="http://schemas.microsoft.com/office/drawing/2014/main" id="{0DE0B120-1533-D827-EF06-F23F69CF5C03}"/>
                </a:ext>
              </a:extLst>
            </p:cNvPr>
            <p:cNvSpPr>
              <a:spLocks/>
            </p:cNvSpPr>
            <p:nvPr/>
          </p:nvSpPr>
          <p:spPr bwMode="auto">
            <a:xfrm>
              <a:off x="6597390" y="115570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61">
              <a:extLst>
                <a:ext uri="{FF2B5EF4-FFF2-40B4-BE49-F238E27FC236}">
                  <a16:creationId xmlns:a16="http://schemas.microsoft.com/office/drawing/2014/main" id="{3C558EF6-F2A2-E159-7193-D040EE8771BB}"/>
                </a:ext>
              </a:extLst>
            </p:cNvPr>
            <p:cNvSpPr>
              <a:spLocks/>
            </p:cNvSpPr>
            <p:nvPr/>
          </p:nvSpPr>
          <p:spPr bwMode="auto">
            <a:xfrm>
              <a:off x="6545003" y="1209675"/>
              <a:ext cx="34925" cy="34925"/>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62">
              <a:extLst>
                <a:ext uri="{FF2B5EF4-FFF2-40B4-BE49-F238E27FC236}">
                  <a16:creationId xmlns:a16="http://schemas.microsoft.com/office/drawing/2014/main" id="{244C0C87-6432-4DC6-6822-C2611A3E13CF}"/>
                </a:ext>
              </a:extLst>
            </p:cNvPr>
            <p:cNvSpPr>
              <a:spLocks/>
            </p:cNvSpPr>
            <p:nvPr/>
          </p:nvSpPr>
          <p:spPr bwMode="auto">
            <a:xfrm>
              <a:off x="6491028" y="1263650"/>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363">
              <a:extLst>
                <a:ext uri="{FF2B5EF4-FFF2-40B4-BE49-F238E27FC236}">
                  <a16:creationId xmlns:a16="http://schemas.microsoft.com/office/drawing/2014/main" id="{E95E743C-4D37-C2FC-1587-77744FEDE0E8}"/>
                </a:ext>
              </a:extLst>
            </p:cNvPr>
            <p:cNvSpPr>
              <a:spLocks/>
            </p:cNvSpPr>
            <p:nvPr/>
          </p:nvSpPr>
          <p:spPr bwMode="auto">
            <a:xfrm>
              <a:off x="6437053" y="1316038"/>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364">
              <a:extLst>
                <a:ext uri="{FF2B5EF4-FFF2-40B4-BE49-F238E27FC236}">
                  <a16:creationId xmlns:a16="http://schemas.microsoft.com/office/drawing/2014/main" id="{0DCAC26D-EA2B-6426-CD44-FB8D625AAA02}"/>
                </a:ext>
              </a:extLst>
            </p:cNvPr>
            <p:cNvSpPr>
              <a:spLocks/>
            </p:cNvSpPr>
            <p:nvPr/>
          </p:nvSpPr>
          <p:spPr bwMode="auto">
            <a:xfrm>
              <a:off x="6383078" y="1370013"/>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65">
              <a:extLst>
                <a:ext uri="{FF2B5EF4-FFF2-40B4-BE49-F238E27FC236}">
                  <a16:creationId xmlns:a16="http://schemas.microsoft.com/office/drawing/2014/main" id="{6C092318-9D7D-AADD-AD87-878B9BC46969}"/>
                </a:ext>
              </a:extLst>
            </p:cNvPr>
            <p:cNvSpPr>
              <a:spLocks/>
            </p:cNvSpPr>
            <p:nvPr/>
          </p:nvSpPr>
          <p:spPr bwMode="auto">
            <a:xfrm>
              <a:off x="6329103" y="1423988"/>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66">
              <a:extLst>
                <a:ext uri="{FF2B5EF4-FFF2-40B4-BE49-F238E27FC236}">
                  <a16:creationId xmlns:a16="http://schemas.microsoft.com/office/drawing/2014/main" id="{4E4DD385-5B9C-B0E4-700E-D4299D1DEA1D}"/>
                </a:ext>
              </a:extLst>
            </p:cNvPr>
            <p:cNvSpPr>
              <a:spLocks/>
            </p:cNvSpPr>
            <p:nvPr/>
          </p:nvSpPr>
          <p:spPr bwMode="auto">
            <a:xfrm>
              <a:off x="6275128" y="14779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67">
              <a:extLst>
                <a:ext uri="{FF2B5EF4-FFF2-40B4-BE49-F238E27FC236}">
                  <a16:creationId xmlns:a16="http://schemas.microsoft.com/office/drawing/2014/main" id="{46942AD8-C16B-D315-4B6D-BFDCDA880714}"/>
                </a:ext>
              </a:extLst>
            </p:cNvPr>
            <p:cNvSpPr>
              <a:spLocks/>
            </p:cNvSpPr>
            <p:nvPr/>
          </p:nvSpPr>
          <p:spPr bwMode="auto">
            <a:xfrm>
              <a:off x="6222740" y="1531938"/>
              <a:ext cx="34925"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68">
              <a:extLst>
                <a:ext uri="{FF2B5EF4-FFF2-40B4-BE49-F238E27FC236}">
                  <a16:creationId xmlns:a16="http://schemas.microsoft.com/office/drawing/2014/main" id="{B95ED2DC-39B8-C33E-4808-285D3D87CF08}"/>
                </a:ext>
              </a:extLst>
            </p:cNvPr>
            <p:cNvSpPr>
              <a:spLocks/>
            </p:cNvSpPr>
            <p:nvPr/>
          </p:nvSpPr>
          <p:spPr bwMode="auto">
            <a:xfrm>
              <a:off x="6168765" y="1585913"/>
              <a:ext cx="36513" cy="34925"/>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69">
              <a:extLst>
                <a:ext uri="{FF2B5EF4-FFF2-40B4-BE49-F238E27FC236}">
                  <a16:creationId xmlns:a16="http://schemas.microsoft.com/office/drawing/2014/main" id="{76A21E1C-0C80-1FCB-3F8A-27CEA42C4270}"/>
                </a:ext>
              </a:extLst>
            </p:cNvPr>
            <p:cNvSpPr>
              <a:spLocks/>
            </p:cNvSpPr>
            <p:nvPr/>
          </p:nvSpPr>
          <p:spPr bwMode="auto">
            <a:xfrm>
              <a:off x="6114790" y="1638300"/>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70">
              <a:extLst>
                <a:ext uri="{FF2B5EF4-FFF2-40B4-BE49-F238E27FC236}">
                  <a16:creationId xmlns:a16="http://schemas.microsoft.com/office/drawing/2014/main" id="{FF6F4392-FA88-716F-1A1C-42BCF236DA2D}"/>
                </a:ext>
              </a:extLst>
            </p:cNvPr>
            <p:cNvSpPr>
              <a:spLocks/>
            </p:cNvSpPr>
            <p:nvPr/>
          </p:nvSpPr>
          <p:spPr bwMode="auto">
            <a:xfrm>
              <a:off x="6060815" y="16922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71">
              <a:extLst>
                <a:ext uri="{FF2B5EF4-FFF2-40B4-BE49-F238E27FC236}">
                  <a16:creationId xmlns:a16="http://schemas.microsoft.com/office/drawing/2014/main" id="{4F92EF1D-F726-B178-C23B-E51D850A6CB0}"/>
                </a:ext>
              </a:extLst>
            </p:cNvPr>
            <p:cNvSpPr>
              <a:spLocks/>
            </p:cNvSpPr>
            <p:nvPr/>
          </p:nvSpPr>
          <p:spPr bwMode="auto">
            <a:xfrm>
              <a:off x="6006840" y="1746250"/>
              <a:ext cx="36513"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372">
              <a:extLst>
                <a:ext uri="{FF2B5EF4-FFF2-40B4-BE49-F238E27FC236}">
                  <a16:creationId xmlns:a16="http://schemas.microsoft.com/office/drawing/2014/main" id="{1DCBFB6C-FA08-BA2E-6016-C08BF1C6F842}"/>
                </a:ext>
              </a:extLst>
            </p:cNvPr>
            <p:cNvSpPr>
              <a:spLocks/>
            </p:cNvSpPr>
            <p:nvPr/>
          </p:nvSpPr>
          <p:spPr bwMode="auto">
            <a:xfrm>
              <a:off x="5952865" y="18002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373">
              <a:extLst>
                <a:ext uri="{FF2B5EF4-FFF2-40B4-BE49-F238E27FC236}">
                  <a16:creationId xmlns:a16="http://schemas.microsoft.com/office/drawing/2014/main" id="{322BCA44-BD77-FD4F-AD13-8DF136DDDC0F}"/>
                </a:ext>
              </a:extLst>
            </p:cNvPr>
            <p:cNvSpPr>
              <a:spLocks noChangeArrowheads="1"/>
            </p:cNvSpPr>
            <p:nvPr/>
          </p:nvSpPr>
          <p:spPr bwMode="auto">
            <a:xfrm>
              <a:off x="5902065" y="1855788"/>
              <a:ext cx="31750"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Oval 374">
              <a:extLst>
                <a:ext uri="{FF2B5EF4-FFF2-40B4-BE49-F238E27FC236}">
                  <a16:creationId xmlns:a16="http://schemas.microsoft.com/office/drawing/2014/main" id="{CCD0BA0E-E247-16EE-FDE4-7DF8345D4969}"/>
                </a:ext>
              </a:extLst>
            </p:cNvPr>
            <p:cNvSpPr>
              <a:spLocks noChangeArrowheads="1"/>
            </p:cNvSpPr>
            <p:nvPr/>
          </p:nvSpPr>
          <p:spPr bwMode="auto">
            <a:xfrm>
              <a:off x="5848090" y="19097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375">
              <a:extLst>
                <a:ext uri="{FF2B5EF4-FFF2-40B4-BE49-F238E27FC236}">
                  <a16:creationId xmlns:a16="http://schemas.microsoft.com/office/drawing/2014/main" id="{0435503B-31BE-C7F5-3B08-9E336F740D69}"/>
                </a:ext>
              </a:extLst>
            </p:cNvPr>
            <p:cNvSpPr>
              <a:spLocks/>
            </p:cNvSpPr>
            <p:nvPr/>
          </p:nvSpPr>
          <p:spPr bwMode="auto">
            <a:xfrm>
              <a:off x="5792528" y="1960563"/>
              <a:ext cx="36513" cy="3651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376">
              <a:extLst>
                <a:ext uri="{FF2B5EF4-FFF2-40B4-BE49-F238E27FC236}">
                  <a16:creationId xmlns:a16="http://schemas.microsoft.com/office/drawing/2014/main" id="{78F34B4B-4A8C-D478-76B4-F7209493A657}"/>
                </a:ext>
              </a:extLst>
            </p:cNvPr>
            <p:cNvSpPr>
              <a:spLocks/>
            </p:cNvSpPr>
            <p:nvPr/>
          </p:nvSpPr>
          <p:spPr bwMode="auto">
            <a:xfrm>
              <a:off x="5738553" y="2014538"/>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377">
              <a:extLst>
                <a:ext uri="{FF2B5EF4-FFF2-40B4-BE49-F238E27FC236}">
                  <a16:creationId xmlns:a16="http://schemas.microsoft.com/office/drawing/2014/main" id="{1DE41EF8-DCAF-DBF9-585F-70B2B13FE1D6}"/>
                </a:ext>
              </a:extLst>
            </p:cNvPr>
            <p:cNvSpPr>
              <a:spLocks/>
            </p:cNvSpPr>
            <p:nvPr/>
          </p:nvSpPr>
          <p:spPr bwMode="auto">
            <a:xfrm>
              <a:off x="6714865" y="95091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378">
              <a:extLst>
                <a:ext uri="{FF2B5EF4-FFF2-40B4-BE49-F238E27FC236}">
                  <a16:creationId xmlns:a16="http://schemas.microsoft.com/office/drawing/2014/main" id="{B66574D4-604D-5240-D17D-73930E96323B}"/>
                </a:ext>
              </a:extLst>
            </p:cNvPr>
            <p:cNvSpPr>
              <a:spLocks/>
            </p:cNvSpPr>
            <p:nvPr/>
          </p:nvSpPr>
          <p:spPr bwMode="auto">
            <a:xfrm>
              <a:off x="6662478" y="1004888"/>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Oval 379">
              <a:extLst>
                <a:ext uri="{FF2B5EF4-FFF2-40B4-BE49-F238E27FC236}">
                  <a16:creationId xmlns:a16="http://schemas.microsoft.com/office/drawing/2014/main" id="{DF7F6268-80F1-1832-6BA4-98B86999A461}"/>
                </a:ext>
              </a:extLst>
            </p:cNvPr>
            <p:cNvSpPr>
              <a:spLocks noChangeArrowheads="1"/>
            </p:cNvSpPr>
            <p:nvPr/>
          </p:nvSpPr>
          <p:spPr bwMode="auto">
            <a:xfrm>
              <a:off x="6610090" y="1058863"/>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Oval 380">
              <a:extLst>
                <a:ext uri="{FF2B5EF4-FFF2-40B4-BE49-F238E27FC236}">
                  <a16:creationId xmlns:a16="http://schemas.microsoft.com/office/drawing/2014/main" id="{F825CB5C-A685-17EC-05BA-58CD00555736}"/>
                </a:ext>
              </a:extLst>
            </p:cNvPr>
            <p:cNvSpPr>
              <a:spLocks noChangeArrowheads="1"/>
            </p:cNvSpPr>
            <p:nvPr/>
          </p:nvSpPr>
          <p:spPr bwMode="auto">
            <a:xfrm>
              <a:off x="6556115" y="1112838"/>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381">
              <a:extLst>
                <a:ext uri="{FF2B5EF4-FFF2-40B4-BE49-F238E27FC236}">
                  <a16:creationId xmlns:a16="http://schemas.microsoft.com/office/drawing/2014/main" id="{8FCD070F-B8D3-C99E-76EE-D0975EFC4E21}"/>
                </a:ext>
              </a:extLst>
            </p:cNvPr>
            <p:cNvSpPr>
              <a:spLocks/>
            </p:cNvSpPr>
            <p:nvPr/>
          </p:nvSpPr>
          <p:spPr bwMode="auto">
            <a:xfrm>
              <a:off x="6500553" y="11652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382">
              <a:extLst>
                <a:ext uri="{FF2B5EF4-FFF2-40B4-BE49-F238E27FC236}">
                  <a16:creationId xmlns:a16="http://schemas.microsoft.com/office/drawing/2014/main" id="{B31E01F8-DC7A-892E-63C8-87A9CE4BBC47}"/>
                </a:ext>
              </a:extLst>
            </p:cNvPr>
            <p:cNvSpPr>
              <a:spLocks/>
            </p:cNvSpPr>
            <p:nvPr/>
          </p:nvSpPr>
          <p:spPr bwMode="auto">
            <a:xfrm>
              <a:off x="6446578" y="12192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383">
              <a:extLst>
                <a:ext uri="{FF2B5EF4-FFF2-40B4-BE49-F238E27FC236}">
                  <a16:creationId xmlns:a16="http://schemas.microsoft.com/office/drawing/2014/main" id="{61292278-FAD3-6150-F697-FBAA0FF39E2B}"/>
                </a:ext>
              </a:extLst>
            </p:cNvPr>
            <p:cNvSpPr>
              <a:spLocks/>
            </p:cNvSpPr>
            <p:nvPr/>
          </p:nvSpPr>
          <p:spPr bwMode="auto">
            <a:xfrm>
              <a:off x="6392603" y="12731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384">
              <a:extLst>
                <a:ext uri="{FF2B5EF4-FFF2-40B4-BE49-F238E27FC236}">
                  <a16:creationId xmlns:a16="http://schemas.microsoft.com/office/drawing/2014/main" id="{867BB94E-0E4A-98EF-24B0-F8FF99974B5C}"/>
                </a:ext>
              </a:extLst>
            </p:cNvPr>
            <p:cNvSpPr>
              <a:spLocks/>
            </p:cNvSpPr>
            <p:nvPr/>
          </p:nvSpPr>
          <p:spPr bwMode="auto">
            <a:xfrm>
              <a:off x="6340215" y="1327150"/>
              <a:ext cx="34925"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385">
              <a:extLst>
                <a:ext uri="{FF2B5EF4-FFF2-40B4-BE49-F238E27FC236}">
                  <a16:creationId xmlns:a16="http://schemas.microsoft.com/office/drawing/2014/main" id="{82776320-1DDE-8D30-0DC8-632E60A6837A}"/>
                </a:ext>
              </a:extLst>
            </p:cNvPr>
            <p:cNvSpPr>
              <a:spLocks/>
            </p:cNvSpPr>
            <p:nvPr/>
          </p:nvSpPr>
          <p:spPr bwMode="auto">
            <a:xfrm>
              <a:off x="6286240" y="1379538"/>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Oval 386">
              <a:extLst>
                <a:ext uri="{FF2B5EF4-FFF2-40B4-BE49-F238E27FC236}">
                  <a16:creationId xmlns:a16="http://schemas.microsoft.com/office/drawing/2014/main" id="{0390C062-423C-F958-E7E3-223BAB2DF9EA}"/>
                </a:ext>
              </a:extLst>
            </p:cNvPr>
            <p:cNvSpPr>
              <a:spLocks noChangeArrowheads="1"/>
            </p:cNvSpPr>
            <p:nvPr/>
          </p:nvSpPr>
          <p:spPr bwMode="auto">
            <a:xfrm>
              <a:off x="6233853" y="14351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387">
              <a:extLst>
                <a:ext uri="{FF2B5EF4-FFF2-40B4-BE49-F238E27FC236}">
                  <a16:creationId xmlns:a16="http://schemas.microsoft.com/office/drawing/2014/main" id="{154FA309-C68D-D710-294E-5BE9D750BCB6}"/>
                </a:ext>
              </a:extLst>
            </p:cNvPr>
            <p:cNvSpPr>
              <a:spLocks/>
            </p:cNvSpPr>
            <p:nvPr/>
          </p:nvSpPr>
          <p:spPr bwMode="auto">
            <a:xfrm>
              <a:off x="6178290" y="14874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388">
              <a:extLst>
                <a:ext uri="{FF2B5EF4-FFF2-40B4-BE49-F238E27FC236}">
                  <a16:creationId xmlns:a16="http://schemas.microsoft.com/office/drawing/2014/main" id="{B86FBB37-425A-00BF-71FF-29518C350D44}"/>
                </a:ext>
              </a:extLst>
            </p:cNvPr>
            <p:cNvSpPr>
              <a:spLocks/>
            </p:cNvSpPr>
            <p:nvPr/>
          </p:nvSpPr>
          <p:spPr bwMode="auto">
            <a:xfrm>
              <a:off x="6124315" y="1541463"/>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389">
              <a:extLst>
                <a:ext uri="{FF2B5EF4-FFF2-40B4-BE49-F238E27FC236}">
                  <a16:creationId xmlns:a16="http://schemas.microsoft.com/office/drawing/2014/main" id="{1C39E821-0A88-4128-CD0A-0BA7279B9BF7}"/>
                </a:ext>
              </a:extLst>
            </p:cNvPr>
            <p:cNvSpPr>
              <a:spLocks/>
            </p:cNvSpPr>
            <p:nvPr/>
          </p:nvSpPr>
          <p:spPr bwMode="auto">
            <a:xfrm>
              <a:off x="6070340" y="159543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390">
              <a:extLst>
                <a:ext uri="{FF2B5EF4-FFF2-40B4-BE49-F238E27FC236}">
                  <a16:creationId xmlns:a16="http://schemas.microsoft.com/office/drawing/2014/main" id="{22AD02FB-EEC6-77D8-C50A-F3D84B31C99D}"/>
                </a:ext>
              </a:extLst>
            </p:cNvPr>
            <p:cNvSpPr>
              <a:spLocks/>
            </p:cNvSpPr>
            <p:nvPr/>
          </p:nvSpPr>
          <p:spPr bwMode="auto">
            <a:xfrm>
              <a:off x="6016365" y="164941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391">
              <a:extLst>
                <a:ext uri="{FF2B5EF4-FFF2-40B4-BE49-F238E27FC236}">
                  <a16:creationId xmlns:a16="http://schemas.microsoft.com/office/drawing/2014/main" id="{1066E2D9-CE7C-2C58-2A01-0DEB39EC8A18}"/>
                </a:ext>
              </a:extLst>
            </p:cNvPr>
            <p:cNvSpPr>
              <a:spLocks/>
            </p:cNvSpPr>
            <p:nvPr/>
          </p:nvSpPr>
          <p:spPr bwMode="auto">
            <a:xfrm>
              <a:off x="5963978" y="1701800"/>
              <a:ext cx="34925" cy="36513"/>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392">
              <a:extLst>
                <a:ext uri="{FF2B5EF4-FFF2-40B4-BE49-F238E27FC236}">
                  <a16:creationId xmlns:a16="http://schemas.microsoft.com/office/drawing/2014/main" id="{372D678C-7DFA-1C72-EA2B-C17729960234}"/>
                </a:ext>
              </a:extLst>
            </p:cNvPr>
            <p:cNvSpPr>
              <a:spLocks/>
            </p:cNvSpPr>
            <p:nvPr/>
          </p:nvSpPr>
          <p:spPr bwMode="auto">
            <a:xfrm>
              <a:off x="5910003" y="1755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393">
              <a:extLst>
                <a:ext uri="{FF2B5EF4-FFF2-40B4-BE49-F238E27FC236}">
                  <a16:creationId xmlns:a16="http://schemas.microsoft.com/office/drawing/2014/main" id="{EA114301-360D-5985-1017-AA09128C914B}"/>
                </a:ext>
              </a:extLst>
            </p:cNvPr>
            <p:cNvSpPr>
              <a:spLocks/>
            </p:cNvSpPr>
            <p:nvPr/>
          </p:nvSpPr>
          <p:spPr bwMode="auto">
            <a:xfrm>
              <a:off x="5856028" y="180975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Freeform 394">
              <a:extLst>
                <a:ext uri="{FF2B5EF4-FFF2-40B4-BE49-F238E27FC236}">
                  <a16:creationId xmlns:a16="http://schemas.microsoft.com/office/drawing/2014/main" id="{2C8536DA-2106-CEB2-4670-30934A11BFCB}"/>
                </a:ext>
              </a:extLst>
            </p:cNvPr>
            <p:cNvSpPr>
              <a:spLocks/>
            </p:cNvSpPr>
            <p:nvPr/>
          </p:nvSpPr>
          <p:spPr bwMode="auto">
            <a:xfrm>
              <a:off x="5802053" y="186372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395">
              <a:extLst>
                <a:ext uri="{FF2B5EF4-FFF2-40B4-BE49-F238E27FC236}">
                  <a16:creationId xmlns:a16="http://schemas.microsoft.com/office/drawing/2014/main" id="{D9D7824A-81D9-67AB-08E4-0A323FD46285}"/>
                </a:ext>
              </a:extLst>
            </p:cNvPr>
            <p:cNvSpPr>
              <a:spLocks/>
            </p:cNvSpPr>
            <p:nvPr/>
          </p:nvSpPr>
          <p:spPr bwMode="auto">
            <a:xfrm>
              <a:off x="5748078" y="1917700"/>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Oval 396">
              <a:extLst>
                <a:ext uri="{FF2B5EF4-FFF2-40B4-BE49-F238E27FC236}">
                  <a16:creationId xmlns:a16="http://schemas.microsoft.com/office/drawing/2014/main" id="{D203A7C2-CEDB-B9B0-2195-08FF0530F8E2}"/>
                </a:ext>
              </a:extLst>
            </p:cNvPr>
            <p:cNvSpPr>
              <a:spLocks noChangeArrowheads="1"/>
            </p:cNvSpPr>
            <p:nvPr/>
          </p:nvSpPr>
          <p:spPr bwMode="auto">
            <a:xfrm>
              <a:off x="5695690" y="1973263"/>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397">
              <a:extLst>
                <a:ext uri="{FF2B5EF4-FFF2-40B4-BE49-F238E27FC236}">
                  <a16:creationId xmlns:a16="http://schemas.microsoft.com/office/drawing/2014/main" id="{FCEC583A-0ED9-FED4-2767-B3F0182AA616}"/>
                </a:ext>
              </a:extLst>
            </p:cNvPr>
            <p:cNvSpPr>
              <a:spLocks/>
            </p:cNvSpPr>
            <p:nvPr/>
          </p:nvSpPr>
          <p:spPr bwMode="auto">
            <a:xfrm>
              <a:off x="6672003" y="906463"/>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398">
              <a:extLst>
                <a:ext uri="{FF2B5EF4-FFF2-40B4-BE49-F238E27FC236}">
                  <a16:creationId xmlns:a16="http://schemas.microsoft.com/office/drawing/2014/main" id="{BE1BC038-D790-05ED-D032-AF84A248D865}"/>
                </a:ext>
              </a:extLst>
            </p:cNvPr>
            <p:cNvSpPr>
              <a:spLocks/>
            </p:cNvSpPr>
            <p:nvPr/>
          </p:nvSpPr>
          <p:spPr bwMode="auto">
            <a:xfrm>
              <a:off x="6618028" y="960438"/>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Oval 399">
              <a:extLst>
                <a:ext uri="{FF2B5EF4-FFF2-40B4-BE49-F238E27FC236}">
                  <a16:creationId xmlns:a16="http://schemas.microsoft.com/office/drawing/2014/main" id="{803C1651-148D-C055-64D3-E33A3812F287}"/>
                </a:ext>
              </a:extLst>
            </p:cNvPr>
            <p:cNvSpPr>
              <a:spLocks noChangeArrowheads="1"/>
            </p:cNvSpPr>
            <p:nvPr/>
          </p:nvSpPr>
          <p:spPr bwMode="auto">
            <a:xfrm>
              <a:off x="6565640" y="10160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Oval 400">
              <a:extLst>
                <a:ext uri="{FF2B5EF4-FFF2-40B4-BE49-F238E27FC236}">
                  <a16:creationId xmlns:a16="http://schemas.microsoft.com/office/drawing/2014/main" id="{1A76813C-9936-B658-0586-5EB3F54DA364}"/>
                </a:ext>
              </a:extLst>
            </p:cNvPr>
            <p:cNvSpPr>
              <a:spLocks noChangeArrowheads="1"/>
            </p:cNvSpPr>
            <p:nvPr/>
          </p:nvSpPr>
          <p:spPr bwMode="auto">
            <a:xfrm>
              <a:off x="6511665" y="1069975"/>
              <a:ext cx="33338" cy="3175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01">
              <a:extLst>
                <a:ext uri="{FF2B5EF4-FFF2-40B4-BE49-F238E27FC236}">
                  <a16:creationId xmlns:a16="http://schemas.microsoft.com/office/drawing/2014/main" id="{D6D828AD-B2CD-7BA8-4D98-FFBDDD430D19}"/>
                </a:ext>
              </a:extLst>
            </p:cNvPr>
            <p:cNvSpPr>
              <a:spLocks/>
            </p:cNvSpPr>
            <p:nvPr/>
          </p:nvSpPr>
          <p:spPr bwMode="auto">
            <a:xfrm>
              <a:off x="6456103" y="1120775"/>
              <a:ext cx="36513"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02">
              <a:extLst>
                <a:ext uri="{FF2B5EF4-FFF2-40B4-BE49-F238E27FC236}">
                  <a16:creationId xmlns:a16="http://schemas.microsoft.com/office/drawing/2014/main" id="{265F00AC-247C-E8C3-F508-7C57FA1F7ACD}"/>
                </a:ext>
              </a:extLst>
            </p:cNvPr>
            <p:cNvSpPr>
              <a:spLocks/>
            </p:cNvSpPr>
            <p:nvPr/>
          </p:nvSpPr>
          <p:spPr bwMode="auto">
            <a:xfrm>
              <a:off x="6403715" y="1174750"/>
              <a:ext cx="34925" cy="3651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03">
              <a:extLst>
                <a:ext uri="{FF2B5EF4-FFF2-40B4-BE49-F238E27FC236}">
                  <a16:creationId xmlns:a16="http://schemas.microsoft.com/office/drawing/2014/main" id="{47B718CD-7999-38BB-20AB-F1BBC2334CA6}"/>
                </a:ext>
              </a:extLst>
            </p:cNvPr>
            <p:cNvSpPr>
              <a:spLocks/>
            </p:cNvSpPr>
            <p:nvPr/>
          </p:nvSpPr>
          <p:spPr bwMode="auto">
            <a:xfrm>
              <a:off x="6349740" y="1228725"/>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04">
              <a:extLst>
                <a:ext uri="{FF2B5EF4-FFF2-40B4-BE49-F238E27FC236}">
                  <a16:creationId xmlns:a16="http://schemas.microsoft.com/office/drawing/2014/main" id="{3A8EDD3B-857D-79BF-3770-90BC72C1C805}"/>
                </a:ext>
              </a:extLst>
            </p:cNvPr>
            <p:cNvSpPr>
              <a:spLocks/>
            </p:cNvSpPr>
            <p:nvPr/>
          </p:nvSpPr>
          <p:spPr bwMode="auto">
            <a:xfrm>
              <a:off x="6295765" y="1282700"/>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05">
              <a:extLst>
                <a:ext uri="{FF2B5EF4-FFF2-40B4-BE49-F238E27FC236}">
                  <a16:creationId xmlns:a16="http://schemas.microsoft.com/office/drawing/2014/main" id="{F4D4609B-FAC6-89E5-EF75-93F3B14C7126}"/>
                </a:ext>
              </a:extLst>
            </p:cNvPr>
            <p:cNvSpPr>
              <a:spLocks/>
            </p:cNvSpPr>
            <p:nvPr/>
          </p:nvSpPr>
          <p:spPr bwMode="auto">
            <a:xfrm>
              <a:off x="6241790" y="1336675"/>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58" name="Group 607">
              <a:extLst>
                <a:ext uri="{FF2B5EF4-FFF2-40B4-BE49-F238E27FC236}">
                  <a16:creationId xmlns:a16="http://schemas.microsoft.com/office/drawing/2014/main" id="{E5CE62C8-C972-00AB-20D9-EED25E196A3B}"/>
                </a:ext>
              </a:extLst>
            </p:cNvPr>
            <p:cNvGrpSpPr>
              <a:grpSpLocks/>
            </p:cNvGrpSpPr>
            <p:nvPr/>
          </p:nvGrpSpPr>
          <p:grpSpPr bwMode="auto">
            <a:xfrm>
              <a:off x="5255952" y="468313"/>
              <a:ext cx="1408113" cy="1493838"/>
              <a:chOff x="3702" y="295"/>
              <a:chExt cx="887" cy="941"/>
            </a:xfrm>
            <a:grpFill/>
          </p:grpSpPr>
          <p:sp>
            <p:nvSpPr>
              <p:cNvPr id="71" name="Freeform 407">
                <a:extLst>
                  <a:ext uri="{FF2B5EF4-FFF2-40B4-BE49-F238E27FC236}">
                    <a16:creationId xmlns:a16="http://schemas.microsoft.com/office/drawing/2014/main" id="{F8895C26-D6B8-5A71-3A2C-DBEB1B0F0E53}"/>
                  </a:ext>
                </a:extLst>
              </p:cNvPr>
              <p:cNvSpPr>
                <a:spLocks/>
              </p:cNvSpPr>
              <p:nvPr/>
            </p:nvSpPr>
            <p:spPr bwMode="auto">
              <a:xfrm>
                <a:off x="4289" y="876"/>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408">
                <a:extLst>
                  <a:ext uri="{FF2B5EF4-FFF2-40B4-BE49-F238E27FC236}">
                    <a16:creationId xmlns:a16="http://schemas.microsoft.com/office/drawing/2014/main" id="{B8749497-E903-E928-F274-6ABC7348CB0E}"/>
                  </a:ext>
                </a:extLst>
              </p:cNvPr>
              <p:cNvSpPr>
                <a:spLocks/>
              </p:cNvSpPr>
              <p:nvPr/>
            </p:nvSpPr>
            <p:spPr bwMode="auto">
              <a:xfrm>
                <a:off x="4255" y="910"/>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409">
                <a:extLst>
                  <a:ext uri="{FF2B5EF4-FFF2-40B4-BE49-F238E27FC236}">
                    <a16:creationId xmlns:a16="http://schemas.microsoft.com/office/drawing/2014/main" id="{C43BB479-8EF6-92E1-DCFE-5CFB513697AF}"/>
                  </a:ext>
                </a:extLst>
              </p:cNvPr>
              <p:cNvSpPr>
                <a:spLocks/>
              </p:cNvSpPr>
              <p:nvPr/>
            </p:nvSpPr>
            <p:spPr bwMode="auto">
              <a:xfrm>
                <a:off x="4222" y="943"/>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Freeform 410">
                <a:extLst>
                  <a:ext uri="{FF2B5EF4-FFF2-40B4-BE49-F238E27FC236}">
                    <a16:creationId xmlns:a16="http://schemas.microsoft.com/office/drawing/2014/main" id="{4E6FF581-71BC-D5F5-FA7F-5E6251DBF9C3}"/>
                  </a:ext>
                </a:extLst>
              </p:cNvPr>
              <p:cNvSpPr>
                <a:spLocks/>
              </p:cNvSpPr>
              <p:nvPr/>
            </p:nvSpPr>
            <p:spPr bwMode="auto">
              <a:xfrm>
                <a:off x="4188" y="97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Freeform 411">
                <a:extLst>
                  <a:ext uri="{FF2B5EF4-FFF2-40B4-BE49-F238E27FC236}">
                    <a16:creationId xmlns:a16="http://schemas.microsoft.com/office/drawing/2014/main" id="{C9012D5C-6CBC-0F65-B115-6799F17E8F35}"/>
                  </a:ext>
                </a:extLst>
              </p:cNvPr>
              <p:cNvSpPr>
                <a:spLocks/>
              </p:cNvSpPr>
              <p:nvPr/>
            </p:nvSpPr>
            <p:spPr bwMode="auto">
              <a:xfrm>
                <a:off x="4154" y="101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412">
                <a:extLst>
                  <a:ext uri="{FF2B5EF4-FFF2-40B4-BE49-F238E27FC236}">
                    <a16:creationId xmlns:a16="http://schemas.microsoft.com/office/drawing/2014/main" id="{8E93C97D-BE78-4089-15F0-0BB29B2A6C98}"/>
                  </a:ext>
                </a:extLst>
              </p:cNvPr>
              <p:cNvSpPr>
                <a:spLocks/>
              </p:cNvSpPr>
              <p:nvPr/>
            </p:nvSpPr>
            <p:spPr bwMode="auto">
              <a:xfrm>
                <a:off x="4120" y="1045"/>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413">
                <a:extLst>
                  <a:ext uri="{FF2B5EF4-FFF2-40B4-BE49-F238E27FC236}">
                    <a16:creationId xmlns:a16="http://schemas.microsoft.com/office/drawing/2014/main" id="{A68AD392-B2D9-74CD-B19A-35C594C3CA05}"/>
                  </a:ext>
                </a:extLst>
              </p:cNvPr>
              <p:cNvSpPr>
                <a:spLocks/>
              </p:cNvSpPr>
              <p:nvPr/>
            </p:nvSpPr>
            <p:spPr bwMode="auto">
              <a:xfrm>
                <a:off x="4086" y="1079"/>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414">
                <a:extLst>
                  <a:ext uri="{FF2B5EF4-FFF2-40B4-BE49-F238E27FC236}">
                    <a16:creationId xmlns:a16="http://schemas.microsoft.com/office/drawing/2014/main" id="{6A14C41B-83B3-F2B6-29CB-CA5703FF2011}"/>
                  </a:ext>
                </a:extLst>
              </p:cNvPr>
              <p:cNvSpPr>
                <a:spLocks/>
              </p:cNvSpPr>
              <p:nvPr/>
            </p:nvSpPr>
            <p:spPr bwMode="auto">
              <a:xfrm>
                <a:off x="4052" y="1113"/>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415">
                <a:extLst>
                  <a:ext uri="{FF2B5EF4-FFF2-40B4-BE49-F238E27FC236}">
                    <a16:creationId xmlns:a16="http://schemas.microsoft.com/office/drawing/2014/main" id="{ABA04720-9240-CEA0-24A2-F18E63BAE663}"/>
                  </a:ext>
                </a:extLst>
              </p:cNvPr>
              <p:cNvSpPr>
                <a:spLocks/>
              </p:cNvSpPr>
              <p:nvPr/>
            </p:nvSpPr>
            <p:spPr bwMode="auto">
              <a:xfrm>
                <a:off x="4019" y="1146"/>
                <a:ext cx="22" cy="23"/>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416">
                <a:extLst>
                  <a:ext uri="{FF2B5EF4-FFF2-40B4-BE49-F238E27FC236}">
                    <a16:creationId xmlns:a16="http://schemas.microsoft.com/office/drawing/2014/main" id="{471EB087-B34C-F60B-A24E-50F81AADCD59}"/>
                  </a:ext>
                </a:extLst>
              </p:cNvPr>
              <p:cNvSpPr>
                <a:spLocks/>
              </p:cNvSpPr>
              <p:nvPr/>
            </p:nvSpPr>
            <p:spPr bwMode="auto">
              <a:xfrm>
                <a:off x="3985" y="118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Oval 417">
                <a:extLst>
                  <a:ext uri="{FF2B5EF4-FFF2-40B4-BE49-F238E27FC236}">
                    <a16:creationId xmlns:a16="http://schemas.microsoft.com/office/drawing/2014/main" id="{1BC5D01D-9F10-455D-7DA2-5541561FE1F9}"/>
                  </a:ext>
                </a:extLst>
              </p:cNvPr>
              <p:cNvSpPr>
                <a:spLocks noChangeArrowheads="1"/>
              </p:cNvSpPr>
              <p:nvPr/>
            </p:nvSpPr>
            <p:spPr bwMode="auto">
              <a:xfrm>
                <a:off x="3952" y="121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418">
                <a:extLst>
                  <a:ext uri="{FF2B5EF4-FFF2-40B4-BE49-F238E27FC236}">
                    <a16:creationId xmlns:a16="http://schemas.microsoft.com/office/drawing/2014/main" id="{EAA01EE4-F0D8-042D-C3AF-55D6C1848134}"/>
                  </a:ext>
                </a:extLst>
              </p:cNvPr>
              <p:cNvSpPr>
                <a:spLocks/>
              </p:cNvSpPr>
              <p:nvPr/>
            </p:nvSpPr>
            <p:spPr bwMode="auto">
              <a:xfrm>
                <a:off x="4566" y="544"/>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419">
                <a:extLst>
                  <a:ext uri="{FF2B5EF4-FFF2-40B4-BE49-F238E27FC236}">
                    <a16:creationId xmlns:a16="http://schemas.microsoft.com/office/drawing/2014/main" id="{DCB2FF46-E9F0-4995-A776-0060D34A594E}"/>
                  </a:ext>
                </a:extLst>
              </p:cNvPr>
              <p:cNvSpPr>
                <a:spLocks/>
              </p:cNvSpPr>
              <p:nvPr/>
            </p:nvSpPr>
            <p:spPr bwMode="auto">
              <a:xfrm>
                <a:off x="4532" y="57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420">
                <a:extLst>
                  <a:ext uri="{FF2B5EF4-FFF2-40B4-BE49-F238E27FC236}">
                    <a16:creationId xmlns:a16="http://schemas.microsoft.com/office/drawing/2014/main" id="{6AABB2FD-E7C0-59ED-DECA-57E4E3C82CC7}"/>
                  </a:ext>
                </a:extLst>
              </p:cNvPr>
              <p:cNvSpPr>
                <a:spLocks/>
              </p:cNvSpPr>
              <p:nvPr/>
            </p:nvSpPr>
            <p:spPr bwMode="auto">
              <a:xfrm>
                <a:off x="4498" y="61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421">
                <a:extLst>
                  <a:ext uri="{FF2B5EF4-FFF2-40B4-BE49-F238E27FC236}">
                    <a16:creationId xmlns:a16="http://schemas.microsoft.com/office/drawing/2014/main" id="{E52845EE-6C09-6141-F6AD-6AC9C114EB79}"/>
                  </a:ext>
                </a:extLst>
              </p:cNvPr>
              <p:cNvSpPr>
                <a:spLocks/>
              </p:cNvSpPr>
              <p:nvPr/>
            </p:nvSpPr>
            <p:spPr bwMode="auto">
              <a:xfrm>
                <a:off x="4465" y="645"/>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Freeform 422">
                <a:extLst>
                  <a:ext uri="{FF2B5EF4-FFF2-40B4-BE49-F238E27FC236}">
                    <a16:creationId xmlns:a16="http://schemas.microsoft.com/office/drawing/2014/main" id="{05EB226D-39FF-B3F2-F7FF-FEB2EBD348ED}"/>
                  </a:ext>
                </a:extLst>
              </p:cNvPr>
              <p:cNvSpPr>
                <a:spLocks/>
              </p:cNvSpPr>
              <p:nvPr/>
            </p:nvSpPr>
            <p:spPr bwMode="auto">
              <a:xfrm>
                <a:off x="4431" y="679"/>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Oval 423">
                <a:extLst>
                  <a:ext uri="{FF2B5EF4-FFF2-40B4-BE49-F238E27FC236}">
                    <a16:creationId xmlns:a16="http://schemas.microsoft.com/office/drawing/2014/main" id="{6A5CA106-071F-ED19-760A-6E99DD89296C}"/>
                  </a:ext>
                </a:extLst>
              </p:cNvPr>
              <p:cNvSpPr>
                <a:spLocks noChangeArrowheads="1"/>
              </p:cNvSpPr>
              <p:nvPr/>
            </p:nvSpPr>
            <p:spPr bwMode="auto">
              <a:xfrm>
                <a:off x="4398" y="714"/>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424">
                <a:extLst>
                  <a:ext uri="{FF2B5EF4-FFF2-40B4-BE49-F238E27FC236}">
                    <a16:creationId xmlns:a16="http://schemas.microsoft.com/office/drawing/2014/main" id="{D532F4B8-0C22-26ED-F7CB-6F3B645B920C}"/>
                  </a:ext>
                </a:extLst>
              </p:cNvPr>
              <p:cNvSpPr>
                <a:spLocks/>
              </p:cNvSpPr>
              <p:nvPr/>
            </p:nvSpPr>
            <p:spPr bwMode="auto">
              <a:xfrm>
                <a:off x="4363" y="747"/>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425">
                <a:extLst>
                  <a:ext uri="{FF2B5EF4-FFF2-40B4-BE49-F238E27FC236}">
                    <a16:creationId xmlns:a16="http://schemas.microsoft.com/office/drawing/2014/main" id="{720833CB-CFD8-234C-CA59-27D5B071F1C4}"/>
                  </a:ext>
                </a:extLst>
              </p:cNvPr>
              <p:cNvSpPr>
                <a:spLocks/>
              </p:cNvSpPr>
              <p:nvPr/>
            </p:nvSpPr>
            <p:spPr bwMode="auto">
              <a:xfrm>
                <a:off x="4329" y="78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426">
                <a:extLst>
                  <a:ext uri="{FF2B5EF4-FFF2-40B4-BE49-F238E27FC236}">
                    <a16:creationId xmlns:a16="http://schemas.microsoft.com/office/drawing/2014/main" id="{B98F7704-3E0A-61CE-6471-B8C38DBA2367}"/>
                  </a:ext>
                </a:extLst>
              </p:cNvPr>
              <p:cNvSpPr>
                <a:spLocks/>
              </p:cNvSpPr>
              <p:nvPr/>
            </p:nvSpPr>
            <p:spPr bwMode="auto">
              <a:xfrm>
                <a:off x="4295" y="81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427">
                <a:extLst>
                  <a:ext uri="{FF2B5EF4-FFF2-40B4-BE49-F238E27FC236}">
                    <a16:creationId xmlns:a16="http://schemas.microsoft.com/office/drawing/2014/main" id="{525F3A2A-5A67-D90A-1C1F-78E49BAF53F6}"/>
                  </a:ext>
                </a:extLst>
              </p:cNvPr>
              <p:cNvSpPr>
                <a:spLocks/>
              </p:cNvSpPr>
              <p:nvPr/>
            </p:nvSpPr>
            <p:spPr bwMode="auto">
              <a:xfrm>
                <a:off x="4262" y="84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428">
                <a:extLst>
                  <a:ext uri="{FF2B5EF4-FFF2-40B4-BE49-F238E27FC236}">
                    <a16:creationId xmlns:a16="http://schemas.microsoft.com/office/drawing/2014/main" id="{F890377F-9086-2362-C898-16A6788A3B7F}"/>
                  </a:ext>
                </a:extLst>
              </p:cNvPr>
              <p:cNvSpPr>
                <a:spLocks/>
              </p:cNvSpPr>
              <p:nvPr/>
            </p:nvSpPr>
            <p:spPr bwMode="auto">
              <a:xfrm>
                <a:off x="4228" y="882"/>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Oval 429">
                <a:extLst>
                  <a:ext uri="{FF2B5EF4-FFF2-40B4-BE49-F238E27FC236}">
                    <a16:creationId xmlns:a16="http://schemas.microsoft.com/office/drawing/2014/main" id="{B700A600-4046-6578-AB38-CF049CD9463C}"/>
                  </a:ext>
                </a:extLst>
              </p:cNvPr>
              <p:cNvSpPr>
                <a:spLocks noChangeArrowheads="1"/>
              </p:cNvSpPr>
              <p:nvPr/>
            </p:nvSpPr>
            <p:spPr bwMode="auto">
              <a:xfrm>
                <a:off x="4195" y="91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Oval 430">
                <a:extLst>
                  <a:ext uri="{FF2B5EF4-FFF2-40B4-BE49-F238E27FC236}">
                    <a16:creationId xmlns:a16="http://schemas.microsoft.com/office/drawing/2014/main" id="{2FACE5D7-C0C9-64F8-CB67-AD4B2FCB629F}"/>
                  </a:ext>
                </a:extLst>
              </p:cNvPr>
              <p:cNvSpPr>
                <a:spLocks noChangeArrowheads="1"/>
              </p:cNvSpPr>
              <p:nvPr/>
            </p:nvSpPr>
            <p:spPr bwMode="auto">
              <a:xfrm>
                <a:off x="4161" y="951"/>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Freeform 431">
                <a:extLst>
                  <a:ext uri="{FF2B5EF4-FFF2-40B4-BE49-F238E27FC236}">
                    <a16:creationId xmlns:a16="http://schemas.microsoft.com/office/drawing/2014/main" id="{09724317-86C2-7177-A48B-EBD29E6F1B81}"/>
                  </a:ext>
                </a:extLst>
              </p:cNvPr>
              <p:cNvSpPr>
                <a:spLocks/>
              </p:cNvSpPr>
              <p:nvPr/>
            </p:nvSpPr>
            <p:spPr bwMode="auto">
              <a:xfrm>
                <a:off x="4126" y="98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Freeform 432">
                <a:extLst>
                  <a:ext uri="{FF2B5EF4-FFF2-40B4-BE49-F238E27FC236}">
                    <a16:creationId xmlns:a16="http://schemas.microsoft.com/office/drawing/2014/main" id="{592046E8-8318-2464-0196-F3AF10049045}"/>
                  </a:ext>
                </a:extLst>
              </p:cNvPr>
              <p:cNvSpPr>
                <a:spLocks/>
              </p:cNvSpPr>
              <p:nvPr/>
            </p:nvSpPr>
            <p:spPr bwMode="auto">
              <a:xfrm>
                <a:off x="4092" y="101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433">
                <a:extLst>
                  <a:ext uri="{FF2B5EF4-FFF2-40B4-BE49-F238E27FC236}">
                    <a16:creationId xmlns:a16="http://schemas.microsoft.com/office/drawing/2014/main" id="{AD404540-0B03-FE9C-EBDE-A7575CE747CF}"/>
                  </a:ext>
                </a:extLst>
              </p:cNvPr>
              <p:cNvSpPr>
                <a:spLocks/>
              </p:cNvSpPr>
              <p:nvPr/>
            </p:nvSpPr>
            <p:spPr bwMode="auto">
              <a:xfrm>
                <a:off x="4059" y="105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434">
                <a:extLst>
                  <a:ext uri="{FF2B5EF4-FFF2-40B4-BE49-F238E27FC236}">
                    <a16:creationId xmlns:a16="http://schemas.microsoft.com/office/drawing/2014/main" id="{4C4D3EBA-B136-0E72-DD74-1F06E6AB7ECD}"/>
                  </a:ext>
                </a:extLst>
              </p:cNvPr>
              <p:cNvSpPr>
                <a:spLocks/>
              </p:cNvSpPr>
              <p:nvPr/>
            </p:nvSpPr>
            <p:spPr bwMode="auto">
              <a:xfrm>
                <a:off x="4025" y="1085"/>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9" name="Freeform 435">
                <a:extLst>
                  <a:ext uri="{FF2B5EF4-FFF2-40B4-BE49-F238E27FC236}">
                    <a16:creationId xmlns:a16="http://schemas.microsoft.com/office/drawing/2014/main" id="{8A914A00-5622-CA04-14CC-1095C85D5088}"/>
                  </a:ext>
                </a:extLst>
              </p:cNvPr>
              <p:cNvSpPr>
                <a:spLocks/>
              </p:cNvSpPr>
              <p:nvPr/>
            </p:nvSpPr>
            <p:spPr bwMode="auto">
              <a:xfrm>
                <a:off x="3991" y="111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0" name="Freeform 436">
                <a:extLst>
                  <a:ext uri="{FF2B5EF4-FFF2-40B4-BE49-F238E27FC236}">
                    <a16:creationId xmlns:a16="http://schemas.microsoft.com/office/drawing/2014/main" id="{94F5E34A-0B2D-1B23-F188-74211B7C765E}"/>
                  </a:ext>
                </a:extLst>
              </p:cNvPr>
              <p:cNvSpPr>
                <a:spLocks/>
              </p:cNvSpPr>
              <p:nvPr/>
            </p:nvSpPr>
            <p:spPr bwMode="auto">
              <a:xfrm>
                <a:off x="3957" y="1153"/>
                <a:ext cx="23" cy="22"/>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1" name="Freeform 437">
                <a:extLst>
                  <a:ext uri="{FF2B5EF4-FFF2-40B4-BE49-F238E27FC236}">
                    <a16:creationId xmlns:a16="http://schemas.microsoft.com/office/drawing/2014/main" id="{5B9E00C8-39AA-4CED-3F57-17A65816860D}"/>
                  </a:ext>
                </a:extLst>
              </p:cNvPr>
              <p:cNvSpPr>
                <a:spLocks/>
              </p:cNvSpPr>
              <p:nvPr/>
            </p:nvSpPr>
            <p:spPr bwMode="auto">
              <a:xfrm>
                <a:off x="3923" y="118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2" name="Freeform 438">
                <a:extLst>
                  <a:ext uri="{FF2B5EF4-FFF2-40B4-BE49-F238E27FC236}">
                    <a16:creationId xmlns:a16="http://schemas.microsoft.com/office/drawing/2014/main" id="{94AAF50E-4A4B-88FA-A9A3-2AB66ED67F07}"/>
                  </a:ext>
                </a:extLst>
              </p:cNvPr>
              <p:cNvSpPr>
                <a:spLocks/>
              </p:cNvSpPr>
              <p:nvPr/>
            </p:nvSpPr>
            <p:spPr bwMode="auto">
              <a:xfrm>
                <a:off x="4539" y="516"/>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3" name="Freeform 439">
                <a:extLst>
                  <a:ext uri="{FF2B5EF4-FFF2-40B4-BE49-F238E27FC236}">
                    <a16:creationId xmlns:a16="http://schemas.microsoft.com/office/drawing/2014/main" id="{49C8A538-1A75-EAF1-6C50-6E8D582F29F8}"/>
                  </a:ext>
                </a:extLst>
              </p:cNvPr>
              <p:cNvSpPr>
                <a:spLocks/>
              </p:cNvSpPr>
              <p:nvPr/>
            </p:nvSpPr>
            <p:spPr bwMode="auto">
              <a:xfrm>
                <a:off x="4505" y="550"/>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4" name="Freeform 440">
                <a:extLst>
                  <a:ext uri="{FF2B5EF4-FFF2-40B4-BE49-F238E27FC236}">
                    <a16:creationId xmlns:a16="http://schemas.microsoft.com/office/drawing/2014/main" id="{A1A7E853-19E7-B6EC-BFF6-66177C2F8CAB}"/>
                  </a:ext>
                </a:extLst>
              </p:cNvPr>
              <p:cNvSpPr>
                <a:spLocks/>
              </p:cNvSpPr>
              <p:nvPr/>
            </p:nvSpPr>
            <p:spPr bwMode="auto">
              <a:xfrm>
                <a:off x="4471" y="584"/>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5" name="Freeform 441">
                <a:extLst>
                  <a:ext uri="{FF2B5EF4-FFF2-40B4-BE49-F238E27FC236}">
                    <a16:creationId xmlns:a16="http://schemas.microsoft.com/office/drawing/2014/main" id="{C6BEA5DD-7F40-5E5D-5669-4F00F76B703D}"/>
                  </a:ext>
                </a:extLst>
              </p:cNvPr>
              <p:cNvSpPr>
                <a:spLocks/>
              </p:cNvSpPr>
              <p:nvPr/>
            </p:nvSpPr>
            <p:spPr bwMode="auto">
              <a:xfrm>
                <a:off x="4437" y="61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6" name="Freeform 442">
                <a:extLst>
                  <a:ext uri="{FF2B5EF4-FFF2-40B4-BE49-F238E27FC236}">
                    <a16:creationId xmlns:a16="http://schemas.microsoft.com/office/drawing/2014/main" id="{C684D60A-15DE-FD26-187E-DC774665F540}"/>
                  </a:ext>
                </a:extLst>
              </p:cNvPr>
              <p:cNvSpPr>
                <a:spLocks/>
              </p:cNvSpPr>
              <p:nvPr/>
            </p:nvSpPr>
            <p:spPr bwMode="auto">
              <a:xfrm>
                <a:off x="4403" y="651"/>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7" name="Oval 443">
                <a:extLst>
                  <a:ext uri="{FF2B5EF4-FFF2-40B4-BE49-F238E27FC236}">
                    <a16:creationId xmlns:a16="http://schemas.microsoft.com/office/drawing/2014/main" id="{47C03E1D-3A67-6F36-2355-98F7800A7887}"/>
                  </a:ext>
                </a:extLst>
              </p:cNvPr>
              <p:cNvSpPr>
                <a:spLocks noChangeArrowheads="1"/>
              </p:cNvSpPr>
              <p:nvPr/>
            </p:nvSpPr>
            <p:spPr bwMode="auto">
              <a:xfrm>
                <a:off x="4370" y="68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8" name="Oval 444">
                <a:extLst>
                  <a:ext uri="{FF2B5EF4-FFF2-40B4-BE49-F238E27FC236}">
                    <a16:creationId xmlns:a16="http://schemas.microsoft.com/office/drawing/2014/main" id="{C37828FA-3A50-068D-FCD3-3022A45A7338}"/>
                  </a:ext>
                </a:extLst>
              </p:cNvPr>
              <p:cNvSpPr>
                <a:spLocks noChangeArrowheads="1"/>
              </p:cNvSpPr>
              <p:nvPr/>
            </p:nvSpPr>
            <p:spPr bwMode="auto">
              <a:xfrm>
                <a:off x="4337" y="72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9" name="Freeform 445">
                <a:extLst>
                  <a:ext uri="{FF2B5EF4-FFF2-40B4-BE49-F238E27FC236}">
                    <a16:creationId xmlns:a16="http://schemas.microsoft.com/office/drawing/2014/main" id="{DC0DE051-CA73-7BE1-3DA8-B73578ABF50B}"/>
                  </a:ext>
                </a:extLst>
              </p:cNvPr>
              <p:cNvSpPr>
                <a:spLocks/>
              </p:cNvSpPr>
              <p:nvPr/>
            </p:nvSpPr>
            <p:spPr bwMode="auto">
              <a:xfrm>
                <a:off x="4302" y="753"/>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 name="Freeform 446">
                <a:extLst>
                  <a:ext uri="{FF2B5EF4-FFF2-40B4-BE49-F238E27FC236}">
                    <a16:creationId xmlns:a16="http://schemas.microsoft.com/office/drawing/2014/main" id="{99735563-E787-E238-A110-AF3831CE1CDF}"/>
                  </a:ext>
                </a:extLst>
              </p:cNvPr>
              <p:cNvSpPr>
                <a:spLocks/>
              </p:cNvSpPr>
              <p:nvPr/>
            </p:nvSpPr>
            <p:spPr bwMode="auto">
              <a:xfrm>
                <a:off x="4268" y="787"/>
                <a:ext cx="23" cy="22"/>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 name="Freeform 447">
                <a:extLst>
                  <a:ext uri="{FF2B5EF4-FFF2-40B4-BE49-F238E27FC236}">
                    <a16:creationId xmlns:a16="http://schemas.microsoft.com/office/drawing/2014/main" id="{93A62A0E-D03D-E90F-26EA-64044956F8CC}"/>
                  </a:ext>
                </a:extLst>
              </p:cNvPr>
              <p:cNvSpPr>
                <a:spLocks/>
              </p:cNvSpPr>
              <p:nvPr/>
            </p:nvSpPr>
            <p:spPr bwMode="auto">
              <a:xfrm>
                <a:off x="4234" y="82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2" name="Freeform 448">
                <a:extLst>
                  <a:ext uri="{FF2B5EF4-FFF2-40B4-BE49-F238E27FC236}">
                    <a16:creationId xmlns:a16="http://schemas.microsoft.com/office/drawing/2014/main" id="{1E9FAAF1-27B8-D9DE-3C30-08910A9F7028}"/>
                  </a:ext>
                </a:extLst>
              </p:cNvPr>
              <p:cNvSpPr>
                <a:spLocks/>
              </p:cNvSpPr>
              <p:nvPr/>
            </p:nvSpPr>
            <p:spPr bwMode="auto">
              <a:xfrm>
                <a:off x="4200" y="85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3" name="Freeform 449">
                <a:extLst>
                  <a:ext uri="{FF2B5EF4-FFF2-40B4-BE49-F238E27FC236}">
                    <a16:creationId xmlns:a16="http://schemas.microsoft.com/office/drawing/2014/main" id="{DFD3DA2C-312A-F2DF-26C1-74850A51FDF7}"/>
                  </a:ext>
                </a:extLst>
              </p:cNvPr>
              <p:cNvSpPr>
                <a:spLocks/>
              </p:cNvSpPr>
              <p:nvPr/>
            </p:nvSpPr>
            <p:spPr bwMode="auto">
              <a:xfrm>
                <a:off x="4166" y="8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4" name="Freeform 450">
                <a:extLst>
                  <a:ext uri="{FF2B5EF4-FFF2-40B4-BE49-F238E27FC236}">
                    <a16:creationId xmlns:a16="http://schemas.microsoft.com/office/drawing/2014/main" id="{D74502B0-2A71-614A-3F18-D02945151568}"/>
                  </a:ext>
                </a:extLst>
              </p:cNvPr>
              <p:cNvSpPr>
                <a:spLocks/>
              </p:cNvSpPr>
              <p:nvPr/>
            </p:nvSpPr>
            <p:spPr bwMode="auto">
              <a:xfrm>
                <a:off x="4133" y="922"/>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5" name="Freeform 451">
                <a:extLst>
                  <a:ext uri="{FF2B5EF4-FFF2-40B4-BE49-F238E27FC236}">
                    <a16:creationId xmlns:a16="http://schemas.microsoft.com/office/drawing/2014/main" id="{AB96FCA3-16AD-5249-E903-D1A8F82DC59A}"/>
                  </a:ext>
                </a:extLst>
              </p:cNvPr>
              <p:cNvSpPr>
                <a:spLocks/>
              </p:cNvSpPr>
              <p:nvPr/>
            </p:nvSpPr>
            <p:spPr bwMode="auto">
              <a:xfrm>
                <a:off x="4099" y="956"/>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6" name="Freeform 452">
                <a:extLst>
                  <a:ext uri="{FF2B5EF4-FFF2-40B4-BE49-F238E27FC236}">
                    <a16:creationId xmlns:a16="http://schemas.microsoft.com/office/drawing/2014/main" id="{0A652100-370D-6740-0210-1AF22843E1D6}"/>
                  </a:ext>
                </a:extLst>
              </p:cNvPr>
              <p:cNvSpPr>
                <a:spLocks/>
              </p:cNvSpPr>
              <p:nvPr/>
            </p:nvSpPr>
            <p:spPr bwMode="auto">
              <a:xfrm>
                <a:off x="4065" y="990"/>
                <a:ext cx="23"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6" y="0"/>
                      <a:pt x="900" y="194"/>
                    </a:cubicBezTo>
                    <a:cubicBezTo>
                      <a:pt x="1095" y="389"/>
                      <a:pt x="1095" y="705"/>
                      <a:pt x="900" y="899"/>
                    </a:cubicBezTo>
                    <a:cubicBezTo>
                      <a:pt x="706"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7" name="Freeform 453">
                <a:extLst>
                  <a:ext uri="{FF2B5EF4-FFF2-40B4-BE49-F238E27FC236}">
                    <a16:creationId xmlns:a16="http://schemas.microsoft.com/office/drawing/2014/main" id="{5A6AD8AF-AC35-BAC4-4A89-1262D8FC2873}"/>
                  </a:ext>
                </a:extLst>
              </p:cNvPr>
              <p:cNvSpPr>
                <a:spLocks/>
              </p:cNvSpPr>
              <p:nvPr/>
            </p:nvSpPr>
            <p:spPr bwMode="auto">
              <a:xfrm>
                <a:off x="4031" y="102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8" name="Freeform 454">
                <a:extLst>
                  <a:ext uri="{FF2B5EF4-FFF2-40B4-BE49-F238E27FC236}">
                    <a16:creationId xmlns:a16="http://schemas.microsoft.com/office/drawing/2014/main" id="{0075104D-E3C3-7472-336D-72E361A0FFA8}"/>
                  </a:ext>
                </a:extLst>
              </p:cNvPr>
              <p:cNvSpPr>
                <a:spLocks/>
              </p:cNvSpPr>
              <p:nvPr/>
            </p:nvSpPr>
            <p:spPr bwMode="auto">
              <a:xfrm>
                <a:off x="3997" y="1057"/>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9" name="Freeform 455">
                <a:extLst>
                  <a:ext uri="{FF2B5EF4-FFF2-40B4-BE49-F238E27FC236}">
                    <a16:creationId xmlns:a16="http://schemas.microsoft.com/office/drawing/2014/main" id="{6EC14757-0AC6-A74E-F3E8-842F7AFCB843}"/>
                  </a:ext>
                </a:extLst>
              </p:cNvPr>
              <p:cNvSpPr>
                <a:spLocks/>
              </p:cNvSpPr>
              <p:nvPr/>
            </p:nvSpPr>
            <p:spPr bwMode="auto">
              <a:xfrm>
                <a:off x="3963" y="10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0" name="Freeform 456">
                <a:extLst>
                  <a:ext uri="{FF2B5EF4-FFF2-40B4-BE49-F238E27FC236}">
                    <a16:creationId xmlns:a16="http://schemas.microsoft.com/office/drawing/2014/main" id="{1A43F217-1502-9119-55ED-653DAECAD5D3}"/>
                  </a:ext>
                </a:extLst>
              </p:cNvPr>
              <p:cNvSpPr>
                <a:spLocks/>
              </p:cNvSpPr>
              <p:nvPr/>
            </p:nvSpPr>
            <p:spPr bwMode="auto">
              <a:xfrm>
                <a:off x="3929" y="112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1" name="Freeform 457">
                <a:extLst>
                  <a:ext uri="{FF2B5EF4-FFF2-40B4-BE49-F238E27FC236}">
                    <a16:creationId xmlns:a16="http://schemas.microsoft.com/office/drawing/2014/main" id="{C0770C13-36DD-67A8-1B49-2F4504EE9866}"/>
                  </a:ext>
                </a:extLst>
              </p:cNvPr>
              <p:cNvSpPr>
                <a:spLocks/>
              </p:cNvSpPr>
              <p:nvPr/>
            </p:nvSpPr>
            <p:spPr bwMode="auto">
              <a:xfrm>
                <a:off x="3896" y="1159"/>
                <a:ext cx="22"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2" name="Freeform 458">
                <a:extLst>
                  <a:ext uri="{FF2B5EF4-FFF2-40B4-BE49-F238E27FC236}">
                    <a16:creationId xmlns:a16="http://schemas.microsoft.com/office/drawing/2014/main" id="{AE3B2366-54BF-D783-D13C-7AA64DF3146A}"/>
                  </a:ext>
                </a:extLst>
              </p:cNvPr>
              <p:cNvSpPr>
                <a:spLocks/>
              </p:cNvSpPr>
              <p:nvPr/>
            </p:nvSpPr>
            <p:spPr bwMode="auto">
              <a:xfrm>
                <a:off x="4511" y="48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3" name="Freeform 459">
                <a:extLst>
                  <a:ext uri="{FF2B5EF4-FFF2-40B4-BE49-F238E27FC236}">
                    <a16:creationId xmlns:a16="http://schemas.microsoft.com/office/drawing/2014/main" id="{7219BB4E-BD2F-427F-4872-288A8FE4E4C7}"/>
                  </a:ext>
                </a:extLst>
              </p:cNvPr>
              <p:cNvSpPr>
                <a:spLocks/>
              </p:cNvSpPr>
              <p:nvPr/>
            </p:nvSpPr>
            <p:spPr bwMode="auto">
              <a:xfrm>
                <a:off x="4477" y="52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4" name="Freeform 460">
                <a:extLst>
                  <a:ext uri="{FF2B5EF4-FFF2-40B4-BE49-F238E27FC236}">
                    <a16:creationId xmlns:a16="http://schemas.microsoft.com/office/drawing/2014/main" id="{F5CE9FEF-042E-8A3F-4D1A-FB58E45ED22D}"/>
                  </a:ext>
                </a:extLst>
              </p:cNvPr>
              <p:cNvSpPr>
                <a:spLocks/>
              </p:cNvSpPr>
              <p:nvPr/>
            </p:nvSpPr>
            <p:spPr bwMode="auto">
              <a:xfrm>
                <a:off x="4443" y="556"/>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5" name="Freeform 461">
                <a:extLst>
                  <a:ext uri="{FF2B5EF4-FFF2-40B4-BE49-F238E27FC236}">
                    <a16:creationId xmlns:a16="http://schemas.microsoft.com/office/drawing/2014/main" id="{7641E90F-DBED-8E73-BF0D-1D9671F2A661}"/>
                  </a:ext>
                </a:extLst>
              </p:cNvPr>
              <p:cNvSpPr>
                <a:spLocks/>
              </p:cNvSpPr>
              <p:nvPr/>
            </p:nvSpPr>
            <p:spPr bwMode="auto">
              <a:xfrm>
                <a:off x="4409" y="590"/>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6" name="Freeform 462">
                <a:extLst>
                  <a:ext uri="{FF2B5EF4-FFF2-40B4-BE49-F238E27FC236}">
                    <a16:creationId xmlns:a16="http://schemas.microsoft.com/office/drawing/2014/main" id="{3B7D2E25-DE22-9D34-D50B-3340371EB85C}"/>
                  </a:ext>
                </a:extLst>
              </p:cNvPr>
              <p:cNvSpPr>
                <a:spLocks/>
              </p:cNvSpPr>
              <p:nvPr/>
            </p:nvSpPr>
            <p:spPr bwMode="auto">
              <a:xfrm>
                <a:off x="4376" y="624"/>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7" name="Freeform 463">
                <a:extLst>
                  <a:ext uri="{FF2B5EF4-FFF2-40B4-BE49-F238E27FC236}">
                    <a16:creationId xmlns:a16="http://schemas.microsoft.com/office/drawing/2014/main" id="{77DC1524-97F0-81DD-C256-CAADE9DCDFAE}"/>
                  </a:ext>
                </a:extLst>
              </p:cNvPr>
              <p:cNvSpPr>
                <a:spLocks/>
              </p:cNvSpPr>
              <p:nvPr/>
            </p:nvSpPr>
            <p:spPr bwMode="auto">
              <a:xfrm>
                <a:off x="4342" y="65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8" name="Freeform 464">
                <a:extLst>
                  <a:ext uri="{FF2B5EF4-FFF2-40B4-BE49-F238E27FC236}">
                    <a16:creationId xmlns:a16="http://schemas.microsoft.com/office/drawing/2014/main" id="{FEA79C87-6AD0-77FE-C4EF-8086F251C164}"/>
                  </a:ext>
                </a:extLst>
              </p:cNvPr>
              <p:cNvSpPr>
                <a:spLocks/>
              </p:cNvSpPr>
              <p:nvPr/>
            </p:nvSpPr>
            <p:spPr bwMode="auto">
              <a:xfrm>
                <a:off x="4308" y="69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9" name="Freeform 465">
                <a:extLst>
                  <a:ext uri="{FF2B5EF4-FFF2-40B4-BE49-F238E27FC236}">
                    <a16:creationId xmlns:a16="http://schemas.microsoft.com/office/drawing/2014/main" id="{6BAF4FC7-8518-D1DE-EF67-0CD63C93C68D}"/>
                  </a:ext>
                </a:extLst>
              </p:cNvPr>
              <p:cNvSpPr>
                <a:spLocks/>
              </p:cNvSpPr>
              <p:nvPr/>
            </p:nvSpPr>
            <p:spPr bwMode="auto">
              <a:xfrm>
                <a:off x="4274" y="725"/>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0" name="Freeform 466">
                <a:extLst>
                  <a:ext uri="{FF2B5EF4-FFF2-40B4-BE49-F238E27FC236}">
                    <a16:creationId xmlns:a16="http://schemas.microsoft.com/office/drawing/2014/main" id="{0FBF4DFC-F3CA-0072-E477-68B1E9DF9F2D}"/>
                  </a:ext>
                </a:extLst>
              </p:cNvPr>
              <p:cNvSpPr>
                <a:spLocks/>
              </p:cNvSpPr>
              <p:nvPr/>
            </p:nvSpPr>
            <p:spPr bwMode="auto">
              <a:xfrm>
                <a:off x="4240" y="759"/>
                <a:ext cx="23"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1" name="Freeform 467">
                <a:extLst>
                  <a:ext uri="{FF2B5EF4-FFF2-40B4-BE49-F238E27FC236}">
                    <a16:creationId xmlns:a16="http://schemas.microsoft.com/office/drawing/2014/main" id="{D387D5C7-6F47-AEE6-0CA6-45860D824727}"/>
                  </a:ext>
                </a:extLst>
              </p:cNvPr>
              <p:cNvSpPr>
                <a:spLocks/>
              </p:cNvSpPr>
              <p:nvPr/>
            </p:nvSpPr>
            <p:spPr bwMode="auto">
              <a:xfrm>
                <a:off x="4206" y="793"/>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2" name="Freeform 468">
                <a:extLst>
                  <a:ext uri="{FF2B5EF4-FFF2-40B4-BE49-F238E27FC236}">
                    <a16:creationId xmlns:a16="http://schemas.microsoft.com/office/drawing/2014/main" id="{6984CF44-69FF-1763-2F43-1D07147F5BBD}"/>
                  </a:ext>
                </a:extLst>
              </p:cNvPr>
              <p:cNvSpPr>
                <a:spLocks/>
              </p:cNvSpPr>
              <p:nvPr/>
            </p:nvSpPr>
            <p:spPr bwMode="auto">
              <a:xfrm>
                <a:off x="4173" y="827"/>
                <a:ext cx="22"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3" name="Freeform 469">
                <a:extLst>
                  <a:ext uri="{FF2B5EF4-FFF2-40B4-BE49-F238E27FC236}">
                    <a16:creationId xmlns:a16="http://schemas.microsoft.com/office/drawing/2014/main" id="{C0927025-0C98-27E4-747F-A85D694C6497}"/>
                  </a:ext>
                </a:extLst>
              </p:cNvPr>
              <p:cNvSpPr>
                <a:spLocks/>
              </p:cNvSpPr>
              <p:nvPr/>
            </p:nvSpPr>
            <p:spPr bwMode="auto">
              <a:xfrm>
                <a:off x="4139" y="86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4" name="Freeform 470">
                <a:extLst>
                  <a:ext uri="{FF2B5EF4-FFF2-40B4-BE49-F238E27FC236}">
                    <a16:creationId xmlns:a16="http://schemas.microsoft.com/office/drawing/2014/main" id="{0572E793-9495-A94B-E7F4-274115E3C3A4}"/>
                  </a:ext>
                </a:extLst>
              </p:cNvPr>
              <p:cNvSpPr>
                <a:spLocks/>
              </p:cNvSpPr>
              <p:nvPr/>
            </p:nvSpPr>
            <p:spPr bwMode="auto">
              <a:xfrm>
                <a:off x="4105" y="89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5" name="Oval 471">
                <a:extLst>
                  <a:ext uri="{FF2B5EF4-FFF2-40B4-BE49-F238E27FC236}">
                    <a16:creationId xmlns:a16="http://schemas.microsoft.com/office/drawing/2014/main" id="{30CC7B06-6047-1034-B31B-F892CDF33BA3}"/>
                  </a:ext>
                </a:extLst>
              </p:cNvPr>
              <p:cNvSpPr>
                <a:spLocks noChangeArrowheads="1"/>
              </p:cNvSpPr>
              <p:nvPr/>
            </p:nvSpPr>
            <p:spPr bwMode="auto">
              <a:xfrm>
                <a:off x="4072" y="92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6" name="Oval 472">
                <a:extLst>
                  <a:ext uri="{FF2B5EF4-FFF2-40B4-BE49-F238E27FC236}">
                    <a16:creationId xmlns:a16="http://schemas.microsoft.com/office/drawing/2014/main" id="{0EC5397F-74AC-3B22-FB84-9C61674A25E4}"/>
                  </a:ext>
                </a:extLst>
              </p:cNvPr>
              <p:cNvSpPr>
                <a:spLocks noChangeArrowheads="1"/>
              </p:cNvSpPr>
              <p:nvPr/>
            </p:nvSpPr>
            <p:spPr bwMode="auto">
              <a:xfrm>
                <a:off x="4038" y="96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7" name="Freeform 473">
                <a:extLst>
                  <a:ext uri="{FF2B5EF4-FFF2-40B4-BE49-F238E27FC236}">
                    <a16:creationId xmlns:a16="http://schemas.microsoft.com/office/drawing/2014/main" id="{43A81F2C-3E5D-29CF-B7FB-13708C64AB8F}"/>
                  </a:ext>
                </a:extLst>
              </p:cNvPr>
              <p:cNvSpPr>
                <a:spLocks/>
              </p:cNvSpPr>
              <p:nvPr/>
            </p:nvSpPr>
            <p:spPr bwMode="auto">
              <a:xfrm>
                <a:off x="4003" y="99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8" name="Freeform 474">
                <a:extLst>
                  <a:ext uri="{FF2B5EF4-FFF2-40B4-BE49-F238E27FC236}">
                    <a16:creationId xmlns:a16="http://schemas.microsoft.com/office/drawing/2014/main" id="{6ECCCCCC-7417-372A-C326-38314A63802B}"/>
                  </a:ext>
                </a:extLst>
              </p:cNvPr>
              <p:cNvSpPr>
                <a:spLocks/>
              </p:cNvSpPr>
              <p:nvPr/>
            </p:nvSpPr>
            <p:spPr bwMode="auto">
              <a:xfrm>
                <a:off x="3970" y="103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9" name="Freeform 475">
                <a:extLst>
                  <a:ext uri="{FF2B5EF4-FFF2-40B4-BE49-F238E27FC236}">
                    <a16:creationId xmlns:a16="http://schemas.microsoft.com/office/drawing/2014/main" id="{2361F2BF-C827-879D-7F5A-ADF5BA0A8DFE}"/>
                  </a:ext>
                </a:extLst>
              </p:cNvPr>
              <p:cNvSpPr>
                <a:spLocks/>
              </p:cNvSpPr>
              <p:nvPr/>
            </p:nvSpPr>
            <p:spPr bwMode="auto">
              <a:xfrm>
                <a:off x="3936" y="1064"/>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0" name="Freeform 476">
                <a:extLst>
                  <a:ext uri="{FF2B5EF4-FFF2-40B4-BE49-F238E27FC236}">
                    <a16:creationId xmlns:a16="http://schemas.microsoft.com/office/drawing/2014/main" id="{838ED02F-EDC0-4C80-15CB-DB3D2448019E}"/>
                  </a:ext>
                </a:extLst>
              </p:cNvPr>
              <p:cNvSpPr>
                <a:spLocks/>
              </p:cNvSpPr>
              <p:nvPr/>
            </p:nvSpPr>
            <p:spPr bwMode="auto">
              <a:xfrm>
                <a:off x="3902" y="109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1" name="Freeform 477">
                <a:extLst>
                  <a:ext uri="{FF2B5EF4-FFF2-40B4-BE49-F238E27FC236}">
                    <a16:creationId xmlns:a16="http://schemas.microsoft.com/office/drawing/2014/main" id="{BA5FB734-FDB7-C123-AA7B-4FE2AA47E45D}"/>
                  </a:ext>
                </a:extLst>
              </p:cNvPr>
              <p:cNvSpPr>
                <a:spLocks/>
              </p:cNvSpPr>
              <p:nvPr/>
            </p:nvSpPr>
            <p:spPr bwMode="auto">
              <a:xfrm>
                <a:off x="3868" y="1131"/>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2" name="Freeform 478">
                <a:extLst>
                  <a:ext uri="{FF2B5EF4-FFF2-40B4-BE49-F238E27FC236}">
                    <a16:creationId xmlns:a16="http://schemas.microsoft.com/office/drawing/2014/main" id="{94A1626B-F9E7-A432-5C20-BFA97963F357}"/>
                  </a:ext>
                </a:extLst>
              </p:cNvPr>
              <p:cNvSpPr>
                <a:spLocks/>
              </p:cNvSpPr>
              <p:nvPr/>
            </p:nvSpPr>
            <p:spPr bwMode="auto">
              <a:xfrm>
                <a:off x="4483" y="46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3" name="Freeform 479">
                <a:extLst>
                  <a:ext uri="{FF2B5EF4-FFF2-40B4-BE49-F238E27FC236}">
                    <a16:creationId xmlns:a16="http://schemas.microsoft.com/office/drawing/2014/main" id="{7C3ACDC9-C2EC-C9D2-BAB3-AE7794167CAD}"/>
                  </a:ext>
                </a:extLst>
              </p:cNvPr>
              <p:cNvSpPr>
                <a:spLocks/>
              </p:cNvSpPr>
              <p:nvPr/>
            </p:nvSpPr>
            <p:spPr bwMode="auto">
              <a:xfrm>
                <a:off x="4450" y="495"/>
                <a:ext cx="22"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4" name="Freeform 480">
                <a:extLst>
                  <a:ext uri="{FF2B5EF4-FFF2-40B4-BE49-F238E27FC236}">
                    <a16:creationId xmlns:a16="http://schemas.microsoft.com/office/drawing/2014/main" id="{5C52BE2F-BF4C-F1A5-1F8A-6C7BE70536DB}"/>
                  </a:ext>
                </a:extLst>
              </p:cNvPr>
              <p:cNvSpPr>
                <a:spLocks/>
              </p:cNvSpPr>
              <p:nvPr/>
            </p:nvSpPr>
            <p:spPr bwMode="auto">
              <a:xfrm>
                <a:off x="4416" y="52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5" name="Freeform 481">
                <a:extLst>
                  <a:ext uri="{FF2B5EF4-FFF2-40B4-BE49-F238E27FC236}">
                    <a16:creationId xmlns:a16="http://schemas.microsoft.com/office/drawing/2014/main" id="{9D618EC5-AB0D-DADE-F6EE-7474DDA6440F}"/>
                  </a:ext>
                </a:extLst>
              </p:cNvPr>
              <p:cNvSpPr>
                <a:spLocks/>
              </p:cNvSpPr>
              <p:nvPr/>
            </p:nvSpPr>
            <p:spPr bwMode="auto">
              <a:xfrm>
                <a:off x="4382" y="562"/>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6" name="Freeform 482">
                <a:extLst>
                  <a:ext uri="{FF2B5EF4-FFF2-40B4-BE49-F238E27FC236}">
                    <a16:creationId xmlns:a16="http://schemas.microsoft.com/office/drawing/2014/main" id="{04FA021B-9757-E429-5FAF-A793E72CA87B}"/>
                  </a:ext>
                </a:extLst>
              </p:cNvPr>
              <p:cNvSpPr>
                <a:spLocks/>
              </p:cNvSpPr>
              <p:nvPr/>
            </p:nvSpPr>
            <p:spPr bwMode="auto">
              <a:xfrm>
                <a:off x="4348" y="596"/>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7" name="Freeform 483">
                <a:extLst>
                  <a:ext uri="{FF2B5EF4-FFF2-40B4-BE49-F238E27FC236}">
                    <a16:creationId xmlns:a16="http://schemas.microsoft.com/office/drawing/2014/main" id="{2D7E38EE-53A1-5E91-7950-DF5F669E96D8}"/>
                  </a:ext>
                </a:extLst>
              </p:cNvPr>
              <p:cNvSpPr>
                <a:spLocks/>
              </p:cNvSpPr>
              <p:nvPr/>
            </p:nvSpPr>
            <p:spPr bwMode="auto">
              <a:xfrm>
                <a:off x="4314" y="6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8" name="Freeform 484">
                <a:extLst>
                  <a:ext uri="{FF2B5EF4-FFF2-40B4-BE49-F238E27FC236}">
                    <a16:creationId xmlns:a16="http://schemas.microsoft.com/office/drawing/2014/main" id="{9B8055F0-BED6-8A2A-1ECF-12ABCF2B8355}"/>
                  </a:ext>
                </a:extLst>
              </p:cNvPr>
              <p:cNvSpPr>
                <a:spLocks/>
              </p:cNvSpPr>
              <p:nvPr/>
            </p:nvSpPr>
            <p:spPr bwMode="auto">
              <a:xfrm>
                <a:off x="4280" y="66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9" name="Freeform 485">
                <a:extLst>
                  <a:ext uri="{FF2B5EF4-FFF2-40B4-BE49-F238E27FC236}">
                    <a16:creationId xmlns:a16="http://schemas.microsoft.com/office/drawing/2014/main" id="{F1CEB121-9F26-0867-FC2F-2B012A385D70}"/>
                  </a:ext>
                </a:extLst>
              </p:cNvPr>
              <p:cNvSpPr>
                <a:spLocks/>
              </p:cNvSpPr>
              <p:nvPr/>
            </p:nvSpPr>
            <p:spPr bwMode="auto">
              <a:xfrm>
                <a:off x="4246" y="698"/>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0" name="Oval 486">
                <a:extLst>
                  <a:ext uri="{FF2B5EF4-FFF2-40B4-BE49-F238E27FC236}">
                    <a16:creationId xmlns:a16="http://schemas.microsoft.com/office/drawing/2014/main" id="{3CC8F9FA-9773-4FFA-7242-56512B66E512}"/>
                  </a:ext>
                </a:extLst>
              </p:cNvPr>
              <p:cNvSpPr>
                <a:spLocks noChangeArrowheads="1"/>
              </p:cNvSpPr>
              <p:nvPr/>
            </p:nvSpPr>
            <p:spPr bwMode="auto">
              <a:xfrm>
                <a:off x="4214" y="73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1" name="Freeform 487">
                <a:extLst>
                  <a:ext uri="{FF2B5EF4-FFF2-40B4-BE49-F238E27FC236}">
                    <a16:creationId xmlns:a16="http://schemas.microsoft.com/office/drawing/2014/main" id="{88443325-6600-EE45-1082-DB62650A779A}"/>
                  </a:ext>
                </a:extLst>
              </p:cNvPr>
              <p:cNvSpPr>
                <a:spLocks/>
              </p:cNvSpPr>
              <p:nvPr/>
            </p:nvSpPr>
            <p:spPr bwMode="auto">
              <a:xfrm>
                <a:off x="4179" y="765"/>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2" name="Freeform 488">
                <a:extLst>
                  <a:ext uri="{FF2B5EF4-FFF2-40B4-BE49-F238E27FC236}">
                    <a16:creationId xmlns:a16="http://schemas.microsoft.com/office/drawing/2014/main" id="{92AFB373-EF81-707F-9BD6-79F3B5146E5D}"/>
                  </a:ext>
                </a:extLst>
              </p:cNvPr>
              <p:cNvSpPr>
                <a:spLocks/>
              </p:cNvSpPr>
              <p:nvPr/>
            </p:nvSpPr>
            <p:spPr bwMode="auto">
              <a:xfrm>
                <a:off x="4145" y="79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3" name="Freeform 489">
                <a:extLst>
                  <a:ext uri="{FF2B5EF4-FFF2-40B4-BE49-F238E27FC236}">
                    <a16:creationId xmlns:a16="http://schemas.microsoft.com/office/drawing/2014/main" id="{47E26D7A-E91F-CDCB-13AF-CE8CA9C504DF}"/>
                  </a:ext>
                </a:extLst>
              </p:cNvPr>
              <p:cNvSpPr>
                <a:spLocks/>
              </p:cNvSpPr>
              <p:nvPr/>
            </p:nvSpPr>
            <p:spPr bwMode="auto">
              <a:xfrm>
                <a:off x="4111" y="83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4" name="Freeform 490">
                <a:extLst>
                  <a:ext uri="{FF2B5EF4-FFF2-40B4-BE49-F238E27FC236}">
                    <a16:creationId xmlns:a16="http://schemas.microsoft.com/office/drawing/2014/main" id="{A5064C9E-2EF9-1870-A5DA-0C71B8D50606}"/>
                  </a:ext>
                </a:extLst>
              </p:cNvPr>
              <p:cNvSpPr>
                <a:spLocks/>
              </p:cNvSpPr>
              <p:nvPr/>
            </p:nvSpPr>
            <p:spPr bwMode="auto">
              <a:xfrm>
                <a:off x="4077" y="867"/>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5" name="Freeform 491">
                <a:extLst>
                  <a:ext uri="{FF2B5EF4-FFF2-40B4-BE49-F238E27FC236}">
                    <a16:creationId xmlns:a16="http://schemas.microsoft.com/office/drawing/2014/main" id="{F0A2028A-AA08-C185-A331-BCE91A9317EE}"/>
                  </a:ext>
                </a:extLst>
              </p:cNvPr>
              <p:cNvSpPr>
                <a:spLocks/>
              </p:cNvSpPr>
              <p:nvPr/>
            </p:nvSpPr>
            <p:spPr bwMode="auto">
              <a:xfrm>
                <a:off x="4043" y="901"/>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6" name="Oval 492">
                <a:extLst>
                  <a:ext uri="{FF2B5EF4-FFF2-40B4-BE49-F238E27FC236}">
                    <a16:creationId xmlns:a16="http://schemas.microsoft.com/office/drawing/2014/main" id="{B6C63A7F-463F-AAAD-0539-2A429747427B}"/>
                  </a:ext>
                </a:extLst>
              </p:cNvPr>
              <p:cNvSpPr>
                <a:spLocks noChangeArrowheads="1"/>
              </p:cNvSpPr>
              <p:nvPr/>
            </p:nvSpPr>
            <p:spPr bwMode="auto">
              <a:xfrm>
                <a:off x="4011" y="93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7" name="Freeform 493">
                <a:extLst>
                  <a:ext uri="{FF2B5EF4-FFF2-40B4-BE49-F238E27FC236}">
                    <a16:creationId xmlns:a16="http://schemas.microsoft.com/office/drawing/2014/main" id="{31A6E68D-401E-7127-7000-D01444B48224}"/>
                  </a:ext>
                </a:extLst>
              </p:cNvPr>
              <p:cNvSpPr>
                <a:spLocks/>
              </p:cNvSpPr>
              <p:nvPr/>
            </p:nvSpPr>
            <p:spPr bwMode="auto">
              <a:xfrm>
                <a:off x="3976" y="96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8" name="Freeform 494">
                <a:extLst>
                  <a:ext uri="{FF2B5EF4-FFF2-40B4-BE49-F238E27FC236}">
                    <a16:creationId xmlns:a16="http://schemas.microsoft.com/office/drawing/2014/main" id="{B8D7C4CC-AD6A-C844-715D-0346F1014828}"/>
                  </a:ext>
                </a:extLst>
              </p:cNvPr>
              <p:cNvSpPr>
                <a:spLocks/>
              </p:cNvSpPr>
              <p:nvPr/>
            </p:nvSpPr>
            <p:spPr bwMode="auto">
              <a:xfrm>
                <a:off x="3942" y="1002"/>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9" name="Freeform 495">
                <a:extLst>
                  <a:ext uri="{FF2B5EF4-FFF2-40B4-BE49-F238E27FC236}">
                    <a16:creationId xmlns:a16="http://schemas.microsoft.com/office/drawing/2014/main" id="{51C57A09-FC7B-F7F6-DDE7-ADE5097D4C25}"/>
                  </a:ext>
                </a:extLst>
              </p:cNvPr>
              <p:cNvSpPr>
                <a:spLocks/>
              </p:cNvSpPr>
              <p:nvPr/>
            </p:nvSpPr>
            <p:spPr bwMode="auto">
              <a:xfrm>
                <a:off x="3908" y="103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0" name="Freeform 496">
                <a:extLst>
                  <a:ext uri="{FF2B5EF4-FFF2-40B4-BE49-F238E27FC236}">
                    <a16:creationId xmlns:a16="http://schemas.microsoft.com/office/drawing/2014/main" id="{B2598F21-F296-3EC7-9655-26E5A8A8C0F7}"/>
                  </a:ext>
                </a:extLst>
              </p:cNvPr>
              <p:cNvSpPr>
                <a:spLocks/>
              </p:cNvSpPr>
              <p:nvPr/>
            </p:nvSpPr>
            <p:spPr bwMode="auto">
              <a:xfrm>
                <a:off x="3874" y="107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1" name="Freeform 497">
                <a:extLst>
                  <a:ext uri="{FF2B5EF4-FFF2-40B4-BE49-F238E27FC236}">
                    <a16:creationId xmlns:a16="http://schemas.microsoft.com/office/drawing/2014/main" id="{D232882D-B823-CF1B-5076-E243EB7FF9BD}"/>
                  </a:ext>
                </a:extLst>
              </p:cNvPr>
              <p:cNvSpPr>
                <a:spLocks/>
              </p:cNvSpPr>
              <p:nvPr/>
            </p:nvSpPr>
            <p:spPr bwMode="auto">
              <a:xfrm>
                <a:off x="3840" y="1104"/>
                <a:ext cx="23" cy="22"/>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2" name="Oval 498">
                <a:extLst>
                  <a:ext uri="{FF2B5EF4-FFF2-40B4-BE49-F238E27FC236}">
                    <a16:creationId xmlns:a16="http://schemas.microsoft.com/office/drawing/2014/main" id="{288CFC52-8D19-E48D-236C-567DD83B5C45}"/>
                  </a:ext>
                </a:extLst>
              </p:cNvPr>
              <p:cNvSpPr>
                <a:spLocks noChangeArrowheads="1"/>
              </p:cNvSpPr>
              <p:nvPr/>
            </p:nvSpPr>
            <p:spPr bwMode="auto">
              <a:xfrm>
                <a:off x="4457" y="4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3" name="Oval 499">
                <a:extLst>
                  <a:ext uri="{FF2B5EF4-FFF2-40B4-BE49-F238E27FC236}">
                    <a16:creationId xmlns:a16="http://schemas.microsoft.com/office/drawing/2014/main" id="{60D6FBAD-57A8-6624-16B4-A614121823CF}"/>
                  </a:ext>
                </a:extLst>
              </p:cNvPr>
              <p:cNvSpPr>
                <a:spLocks noChangeArrowheads="1"/>
              </p:cNvSpPr>
              <p:nvPr/>
            </p:nvSpPr>
            <p:spPr bwMode="auto">
              <a:xfrm>
                <a:off x="4423" y="46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4" name="Freeform 500">
                <a:extLst>
                  <a:ext uri="{FF2B5EF4-FFF2-40B4-BE49-F238E27FC236}">
                    <a16:creationId xmlns:a16="http://schemas.microsoft.com/office/drawing/2014/main" id="{7B5DCC8D-B273-8542-65CB-A665870800E5}"/>
                  </a:ext>
                </a:extLst>
              </p:cNvPr>
              <p:cNvSpPr>
                <a:spLocks/>
              </p:cNvSpPr>
              <p:nvPr/>
            </p:nvSpPr>
            <p:spPr bwMode="auto">
              <a:xfrm>
                <a:off x="4388" y="50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5" name="Freeform 501">
                <a:extLst>
                  <a:ext uri="{FF2B5EF4-FFF2-40B4-BE49-F238E27FC236}">
                    <a16:creationId xmlns:a16="http://schemas.microsoft.com/office/drawing/2014/main" id="{C31C011A-DB97-A920-322B-DEB99B6070C9}"/>
                  </a:ext>
                </a:extLst>
              </p:cNvPr>
              <p:cNvSpPr>
                <a:spLocks/>
              </p:cNvSpPr>
              <p:nvPr/>
            </p:nvSpPr>
            <p:spPr bwMode="auto">
              <a:xfrm>
                <a:off x="4354" y="53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6" name="Freeform 502">
                <a:extLst>
                  <a:ext uri="{FF2B5EF4-FFF2-40B4-BE49-F238E27FC236}">
                    <a16:creationId xmlns:a16="http://schemas.microsoft.com/office/drawing/2014/main" id="{4C2643CA-E420-39ED-5C01-A1F3C6300506}"/>
                  </a:ext>
                </a:extLst>
              </p:cNvPr>
              <p:cNvSpPr>
                <a:spLocks/>
              </p:cNvSpPr>
              <p:nvPr/>
            </p:nvSpPr>
            <p:spPr bwMode="auto">
              <a:xfrm>
                <a:off x="4320" y="568"/>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7" name="Freeform 503">
                <a:extLst>
                  <a:ext uri="{FF2B5EF4-FFF2-40B4-BE49-F238E27FC236}">
                    <a16:creationId xmlns:a16="http://schemas.microsoft.com/office/drawing/2014/main" id="{05FFCD08-D5DF-A82E-ED12-3BA233C4BA32}"/>
                  </a:ext>
                </a:extLst>
              </p:cNvPr>
              <p:cNvSpPr>
                <a:spLocks/>
              </p:cNvSpPr>
              <p:nvPr/>
            </p:nvSpPr>
            <p:spPr bwMode="auto">
              <a:xfrm>
                <a:off x="4287" y="602"/>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8" name="Freeform 504">
                <a:extLst>
                  <a:ext uri="{FF2B5EF4-FFF2-40B4-BE49-F238E27FC236}">
                    <a16:creationId xmlns:a16="http://schemas.microsoft.com/office/drawing/2014/main" id="{34F0D367-1CAA-5FC0-4572-B694AB01C489}"/>
                  </a:ext>
                </a:extLst>
              </p:cNvPr>
              <p:cNvSpPr>
                <a:spLocks/>
              </p:cNvSpPr>
              <p:nvPr/>
            </p:nvSpPr>
            <p:spPr bwMode="auto">
              <a:xfrm>
                <a:off x="4253" y="636"/>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9" name="Freeform 505">
                <a:extLst>
                  <a:ext uri="{FF2B5EF4-FFF2-40B4-BE49-F238E27FC236}">
                    <a16:creationId xmlns:a16="http://schemas.microsoft.com/office/drawing/2014/main" id="{F64B9E5B-7239-B267-052E-0623A50E0697}"/>
                  </a:ext>
                </a:extLst>
              </p:cNvPr>
              <p:cNvSpPr>
                <a:spLocks/>
              </p:cNvSpPr>
              <p:nvPr/>
            </p:nvSpPr>
            <p:spPr bwMode="auto">
              <a:xfrm>
                <a:off x="4219" y="67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0" name="Freeform 506">
                <a:extLst>
                  <a:ext uri="{FF2B5EF4-FFF2-40B4-BE49-F238E27FC236}">
                    <a16:creationId xmlns:a16="http://schemas.microsoft.com/office/drawing/2014/main" id="{76A047E8-8FA9-B630-D442-90AB9D9C0939}"/>
                  </a:ext>
                </a:extLst>
              </p:cNvPr>
              <p:cNvSpPr>
                <a:spLocks/>
              </p:cNvSpPr>
              <p:nvPr/>
            </p:nvSpPr>
            <p:spPr bwMode="auto">
              <a:xfrm>
                <a:off x="4185" y="70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1" name="Freeform 507">
                <a:extLst>
                  <a:ext uri="{FF2B5EF4-FFF2-40B4-BE49-F238E27FC236}">
                    <a16:creationId xmlns:a16="http://schemas.microsoft.com/office/drawing/2014/main" id="{819C7AF5-E49F-F4C6-3346-EFE5861F0F55}"/>
                  </a:ext>
                </a:extLst>
              </p:cNvPr>
              <p:cNvSpPr>
                <a:spLocks/>
              </p:cNvSpPr>
              <p:nvPr/>
            </p:nvSpPr>
            <p:spPr bwMode="auto">
              <a:xfrm>
                <a:off x="4151" y="738"/>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2" name="Freeform 508">
                <a:extLst>
                  <a:ext uri="{FF2B5EF4-FFF2-40B4-BE49-F238E27FC236}">
                    <a16:creationId xmlns:a16="http://schemas.microsoft.com/office/drawing/2014/main" id="{7872441C-A34D-322D-DF3A-FB2E2467E153}"/>
                  </a:ext>
                </a:extLst>
              </p:cNvPr>
              <p:cNvSpPr>
                <a:spLocks/>
              </p:cNvSpPr>
              <p:nvPr/>
            </p:nvSpPr>
            <p:spPr bwMode="auto">
              <a:xfrm>
                <a:off x="4117" y="771"/>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3" name="Freeform 509">
                <a:extLst>
                  <a:ext uri="{FF2B5EF4-FFF2-40B4-BE49-F238E27FC236}">
                    <a16:creationId xmlns:a16="http://schemas.microsoft.com/office/drawing/2014/main" id="{48DD0077-6FBE-94CD-0B26-A3A8682469F1}"/>
                  </a:ext>
                </a:extLst>
              </p:cNvPr>
              <p:cNvSpPr>
                <a:spLocks/>
              </p:cNvSpPr>
              <p:nvPr/>
            </p:nvSpPr>
            <p:spPr bwMode="auto">
              <a:xfrm>
                <a:off x="4084" y="805"/>
                <a:ext cx="22" cy="23"/>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4" name="Freeform 510">
                <a:extLst>
                  <a:ext uri="{FF2B5EF4-FFF2-40B4-BE49-F238E27FC236}">
                    <a16:creationId xmlns:a16="http://schemas.microsoft.com/office/drawing/2014/main" id="{EA2C5AA7-064D-F606-0763-69041FFB412D}"/>
                  </a:ext>
                </a:extLst>
              </p:cNvPr>
              <p:cNvSpPr>
                <a:spLocks/>
              </p:cNvSpPr>
              <p:nvPr/>
            </p:nvSpPr>
            <p:spPr bwMode="auto">
              <a:xfrm>
                <a:off x="4050" y="839"/>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5" name="Freeform 511">
                <a:extLst>
                  <a:ext uri="{FF2B5EF4-FFF2-40B4-BE49-F238E27FC236}">
                    <a16:creationId xmlns:a16="http://schemas.microsoft.com/office/drawing/2014/main" id="{DA8FE32B-5EF9-C7C1-97EE-8E50EF9BFC0E}"/>
                  </a:ext>
                </a:extLst>
              </p:cNvPr>
              <p:cNvSpPr>
                <a:spLocks/>
              </p:cNvSpPr>
              <p:nvPr/>
            </p:nvSpPr>
            <p:spPr bwMode="auto">
              <a:xfrm>
                <a:off x="4016" y="8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6" name="Freeform 512">
                <a:extLst>
                  <a:ext uri="{FF2B5EF4-FFF2-40B4-BE49-F238E27FC236}">
                    <a16:creationId xmlns:a16="http://schemas.microsoft.com/office/drawing/2014/main" id="{CEBFCB09-1CC6-DF4E-9960-071736E869B0}"/>
                  </a:ext>
                </a:extLst>
              </p:cNvPr>
              <p:cNvSpPr>
                <a:spLocks/>
              </p:cNvSpPr>
              <p:nvPr/>
            </p:nvSpPr>
            <p:spPr bwMode="auto">
              <a:xfrm>
                <a:off x="3982" y="90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7" name="Freeform 513">
                <a:extLst>
                  <a:ext uri="{FF2B5EF4-FFF2-40B4-BE49-F238E27FC236}">
                    <a16:creationId xmlns:a16="http://schemas.microsoft.com/office/drawing/2014/main" id="{B073D31B-15B5-A22C-5443-463344EA23D9}"/>
                  </a:ext>
                </a:extLst>
              </p:cNvPr>
              <p:cNvSpPr>
                <a:spLocks/>
              </p:cNvSpPr>
              <p:nvPr/>
            </p:nvSpPr>
            <p:spPr bwMode="auto">
              <a:xfrm>
                <a:off x="3948" y="941"/>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8" name="Oval 514">
                <a:extLst>
                  <a:ext uri="{FF2B5EF4-FFF2-40B4-BE49-F238E27FC236}">
                    <a16:creationId xmlns:a16="http://schemas.microsoft.com/office/drawing/2014/main" id="{0738677F-F119-69A8-EEBB-77B9BED4FA29}"/>
                  </a:ext>
                </a:extLst>
              </p:cNvPr>
              <p:cNvSpPr>
                <a:spLocks noChangeArrowheads="1"/>
              </p:cNvSpPr>
              <p:nvPr/>
            </p:nvSpPr>
            <p:spPr bwMode="auto">
              <a:xfrm>
                <a:off x="3915" y="976"/>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9" name="Oval 515">
                <a:extLst>
                  <a:ext uri="{FF2B5EF4-FFF2-40B4-BE49-F238E27FC236}">
                    <a16:creationId xmlns:a16="http://schemas.microsoft.com/office/drawing/2014/main" id="{FD053674-505E-E91A-1689-C83DFD93929A}"/>
                  </a:ext>
                </a:extLst>
              </p:cNvPr>
              <p:cNvSpPr>
                <a:spLocks noChangeArrowheads="1"/>
              </p:cNvSpPr>
              <p:nvPr/>
            </p:nvSpPr>
            <p:spPr bwMode="auto">
              <a:xfrm>
                <a:off x="3882" y="100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0" name="Freeform 516">
                <a:extLst>
                  <a:ext uri="{FF2B5EF4-FFF2-40B4-BE49-F238E27FC236}">
                    <a16:creationId xmlns:a16="http://schemas.microsoft.com/office/drawing/2014/main" id="{E47A15D1-9838-D6AE-E3C2-5D7EE2F9E21F}"/>
                  </a:ext>
                </a:extLst>
              </p:cNvPr>
              <p:cNvSpPr>
                <a:spLocks/>
              </p:cNvSpPr>
              <p:nvPr/>
            </p:nvSpPr>
            <p:spPr bwMode="auto">
              <a:xfrm>
                <a:off x="3847" y="1042"/>
                <a:ext cx="22"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1" name="Freeform 517">
                <a:extLst>
                  <a:ext uri="{FF2B5EF4-FFF2-40B4-BE49-F238E27FC236}">
                    <a16:creationId xmlns:a16="http://schemas.microsoft.com/office/drawing/2014/main" id="{43F11FA3-7B7D-19C2-7987-3E6E4F0DC542}"/>
                  </a:ext>
                </a:extLst>
              </p:cNvPr>
              <p:cNvSpPr>
                <a:spLocks/>
              </p:cNvSpPr>
              <p:nvPr/>
            </p:nvSpPr>
            <p:spPr bwMode="auto">
              <a:xfrm>
                <a:off x="3813" y="10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2" name="Oval 518">
                <a:extLst>
                  <a:ext uri="{FF2B5EF4-FFF2-40B4-BE49-F238E27FC236}">
                    <a16:creationId xmlns:a16="http://schemas.microsoft.com/office/drawing/2014/main" id="{38021CD1-77D3-1992-CA05-ADF8F6D6F570}"/>
                  </a:ext>
                </a:extLst>
              </p:cNvPr>
              <p:cNvSpPr>
                <a:spLocks noChangeArrowheads="1"/>
              </p:cNvSpPr>
              <p:nvPr/>
            </p:nvSpPr>
            <p:spPr bwMode="auto">
              <a:xfrm>
                <a:off x="4429" y="4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3" name="Freeform 519">
                <a:extLst>
                  <a:ext uri="{FF2B5EF4-FFF2-40B4-BE49-F238E27FC236}">
                    <a16:creationId xmlns:a16="http://schemas.microsoft.com/office/drawing/2014/main" id="{FEDFCDC5-15E3-6AAE-DAE3-4C60D76BF7F8}"/>
                  </a:ext>
                </a:extLst>
              </p:cNvPr>
              <p:cNvSpPr>
                <a:spLocks/>
              </p:cNvSpPr>
              <p:nvPr/>
            </p:nvSpPr>
            <p:spPr bwMode="auto">
              <a:xfrm>
                <a:off x="4394" y="43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4" name="Freeform 520">
                <a:extLst>
                  <a:ext uri="{FF2B5EF4-FFF2-40B4-BE49-F238E27FC236}">
                    <a16:creationId xmlns:a16="http://schemas.microsoft.com/office/drawing/2014/main" id="{A0B41B80-14AD-50F3-710E-3C0BE61399AF}"/>
                  </a:ext>
                </a:extLst>
              </p:cNvPr>
              <p:cNvSpPr>
                <a:spLocks/>
              </p:cNvSpPr>
              <p:nvPr/>
            </p:nvSpPr>
            <p:spPr bwMode="auto">
              <a:xfrm>
                <a:off x="4360" y="47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5" name="Freeform 521">
                <a:extLst>
                  <a:ext uri="{FF2B5EF4-FFF2-40B4-BE49-F238E27FC236}">
                    <a16:creationId xmlns:a16="http://schemas.microsoft.com/office/drawing/2014/main" id="{26AE6574-A5DC-1C12-D8F2-0BFBBAA6297E}"/>
                  </a:ext>
                </a:extLst>
              </p:cNvPr>
              <p:cNvSpPr>
                <a:spLocks/>
              </p:cNvSpPr>
              <p:nvPr/>
            </p:nvSpPr>
            <p:spPr bwMode="auto">
              <a:xfrm>
                <a:off x="4327" y="507"/>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6" name="Freeform 522">
                <a:extLst>
                  <a:ext uri="{FF2B5EF4-FFF2-40B4-BE49-F238E27FC236}">
                    <a16:creationId xmlns:a16="http://schemas.microsoft.com/office/drawing/2014/main" id="{83A34150-7483-1C55-8B4A-69FDFA2C4A86}"/>
                  </a:ext>
                </a:extLst>
              </p:cNvPr>
              <p:cNvSpPr>
                <a:spLocks/>
              </p:cNvSpPr>
              <p:nvPr/>
            </p:nvSpPr>
            <p:spPr bwMode="auto">
              <a:xfrm>
                <a:off x="4293" y="541"/>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7" name="Freeform 523">
                <a:extLst>
                  <a:ext uri="{FF2B5EF4-FFF2-40B4-BE49-F238E27FC236}">
                    <a16:creationId xmlns:a16="http://schemas.microsoft.com/office/drawing/2014/main" id="{AAF56F5C-9911-869A-37AC-C063A10A160A}"/>
                  </a:ext>
                </a:extLst>
              </p:cNvPr>
              <p:cNvSpPr>
                <a:spLocks/>
              </p:cNvSpPr>
              <p:nvPr/>
            </p:nvSpPr>
            <p:spPr bwMode="auto">
              <a:xfrm>
                <a:off x="4259" y="575"/>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8" name="Freeform 524">
                <a:extLst>
                  <a:ext uri="{FF2B5EF4-FFF2-40B4-BE49-F238E27FC236}">
                    <a16:creationId xmlns:a16="http://schemas.microsoft.com/office/drawing/2014/main" id="{C7E53AED-6D73-6439-7AE7-8F7446F125E7}"/>
                  </a:ext>
                </a:extLst>
              </p:cNvPr>
              <p:cNvSpPr>
                <a:spLocks/>
              </p:cNvSpPr>
              <p:nvPr/>
            </p:nvSpPr>
            <p:spPr bwMode="auto">
              <a:xfrm>
                <a:off x="4225" y="609"/>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9" name="Freeform 525">
                <a:extLst>
                  <a:ext uri="{FF2B5EF4-FFF2-40B4-BE49-F238E27FC236}">
                    <a16:creationId xmlns:a16="http://schemas.microsoft.com/office/drawing/2014/main" id="{F1894FFA-4653-B650-D54B-DBA6C378C119}"/>
                  </a:ext>
                </a:extLst>
              </p:cNvPr>
              <p:cNvSpPr>
                <a:spLocks/>
              </p:cNvSpPr>
              <p:nvPr/>
            </p:nvSpPr>
            <p:spPr bwMode="auto">
              <a:xfrm>
                <a:off x="4191" y="64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0" name="Freeform 526">
                <a:extLst>
                  <a:ext uri="{FF2B5EF4-FFF2-40B4-BE49-F238E27FC236}">
                    <a16:creationId xmlns:a16="http://schemas.microsoft.com/office/drawing/2014/main" id="{DB547B0A-D46F-F3AB-EE23-63667498B066}"/>
                  </a:ext>
                </a:extLst>
              </p:cNvPr>
              <p:cNvSpPr>
                <a:spLocks/>
              </p:cNvSpPr>
              <p:nvPr/>
            </p:nvSpPr>
            <p:spPr bwMode="auto">
              <a:xfrm>
                <a:off x="4157" y="67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1" name="Freeform 527">
                <a:extLst>
                  <a:ext uri="{FF2B5EF4-FFF2-40B4-BE49-F238E27FC236}">
                    <a16:creationId xmlns:a16="http://schemas.microsoft.com/office/drawing/2014/main" id="{9D8DD85D-9FAF-6B52-2FAA-58FD39F0C181}"/>
                  </a:ext>
                </a:extLst>
              </p:cNvPr>
              <p:cNvSpPr>
                <a:spLocks/>
              </p:cNvSpPr>
              <p:nvPr/>
            </p:nvSpPr>
            <p:spPr bwMode="auto">
              <a:xfrm>
                <a:off x="4124" y="710"/>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2" name="Freeform 528">
                <a:extLst>
                  <a:ext uri="{FF2B5EF4-FFF2-40B4-BE49-F238E27FC236}">
                    <a16:creationId xmlns:a16="http://schemas.microsoft.com/office/drawing/2014/main" id="{AAE9B377-FD6E-B158-D1D4-D6DDF6822D51}"/>
                  </a:ext>
                </a:extLst>
              </p:cNvPr>
              <p:cNvSpPr>
                <a:spLocks/>
              </p:cNvSpPr>
              <p:nvPr/>
            </p:nvSpPr>
            <p:spPr bwMode="auto">
              <a:xfrm>
                <a:off x="4090" y="74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3" name="Freeform 529">
                <a:extLst>
                  <a:ext uri="{FF2B5EF4-FFF2-40B4-BE49-F238E27FC236}">
                    <a16:creationId xmlns:a16="http://schemas.microsoft.com/office/drawing/2014/main" id="{C24FC71F-33BF-1152-D61D-F371366611B6}"/>
                  </a:ext>
                </a:extLst>
              </p:cNvPr>
              <p:cNvSpPr>
                <a:spLocks/>
              </p:cNvSpPr>
              <p:nvPr/>
            </p:nvSpPr>
            <p:spPr bwMode="auto">
              <a:xfrm>
                <a:off x="4056" y="778"/>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4" name="Freeform 530">
                <a:extLst>
                  <a:ext uri="{FF2B5EF4-FFF2-40B4-BE49-F238E27FC236}">
                    <a16:creationId xmlns:a16="http://schemas.microsoft.com/office/drawing/2014/main" id="{4CEF8C7A-A054-1696-1018-A94D99343717}"/>
                  </a:ext>
                </a:extLst>
              </p:cNvPr>
              <p:cNvSpPr>
                <a:spLocks/>
              </p:cNvSpPr>
              <p:nvPr/>
            </p:nvSpPr>
            <p:spPr bwMode="auto">
              <a:xfrm>
                <a:off x="4022" y="812"/>
                <a:ext cx="23" cy="22"/>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5" name="Freeform 531">
                <a:extLst>
                  <a:ext uri="{FF2B5EF4-FFF2-40B4-BE49-F238E27FC236}">
                    <a16:creationId xmlns:a16="http://schemas.microsoft.com/office/drawing/2014/main" id="{E6B5DCC1-557E-E3AA-ADA1-C03CB479FDCF}"/>
                  </a:ext>
                </a:extLst>
              </p:cNvPr>
              <p:cNvSpPr>
                <a:spLocks/>
              </p:cNvSpPr>
              <p:nvPr/>
            </p:nvSpPr>
            <p:spPr bwMode="auto">
              <a:xfrm>
                <a:off x="3988" y="845"/>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6" name="Freeform 532">
                <a:extLst>
                  <a:ext uri="{FF2B5EF4-FFF2-40B4-BE49-F238E27FC236}">
                    <a16:creationId xmlns:a16="http://schemas.microsoft.com/office/drawing/2014/main" id="{A8464A49-6B1F-A397-966D-A9525004B5A7}"/>
                  </a:ext>
                </a:extLst>
              </p:cNvPr>
              <p:cNvSpPr>
                <a:spLocks/>
              </p:cNvSpPr>
              <p:nvPr/>
            </p:nvSpPr>
            <p:spPr bwMode="auto">
              <a:xfrm>
                <a:off x="3954" y="87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7" name="Freeform 533">
                <a:extLst>
                  <a:ext uri="{FF2B5EF4-FFF2-40B4-BE49-F238E27FC236}">
                    <a16:creationId xmlns:a16="http://schemas.microsoft.com/office/drawing/2014/main" id="{8897C13A-977B-6D13-E6D2-2ABF2C4B2B30}"/>
                  </a:ext>
                </a:extLst>
              </p:cNvPr>
              <p:cNvSpPr>
                <a:spLocks/>
              </p:cNvSpPr>
              <p:nvPr/>
            </p:nvSpPr>
            <p:spPr bwMode="auto">
              <a:xfrm>
                <a:off x="3921" y="913"/>
                <a:ext cx="22"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8" name="Oval 534">
                <a:extLst>
                  <a:ext uri="{FF2B5EF4-FFF2-40B4-BE49-F238E27FC236}">
                    <a16:creationId xmlns:a16="http://schemas.microsoft.com/office/drawing/2014/main" id="{31E352A2-9E29-1675-A286-C55C9602898C}"/>
                  </a:ext>
                </a:extLst>
              </p:cNvPr>
              <p:cNvSpPr>
                <a:spLocks noChangeArrowheads="1"/>
              </p:cNvSpPr>
              <p:nvPr/>
            </p:nvSpPr>
            <p:spPr bwMode="auto">
              <a:xfrm>
                <a:off x="3888" y="9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9" name="Oval 535">
                <a:extLst>
                  <a:ext uri="{FF2B5EF4-FFF2-40B4-BE49-F238E27FC236}">
                    <a16:creationId xmlns:a16="http://schemas.microsoft.com/office/drawing/2014/main" id="{52BAAFD3-6242-8AD5-20E7-8531691C2435}"/>
                  </a:ext>
                </a:extLst>
              </p:cNvPr>
              <p:cNvSpPr>
                <a:spLocks noChangeArrowheads="1"/>
              </p:cNvSpPr>
              <p:nvPr/>
            </p:nvSpPr>
            <p:spPr bwMode="auto">
              <a:xfrm>
                <a:off x="3854" y="98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0" name="Freeform 536">
                <a:extLst>
                  <a:ext uri="{FF2B5EF4-FFF2-40B4-BE49-F238E27FC236}">
                    <a16:creationId xmlns:a16="http://schemas.microsoft.com/office/drawing/2014/main" id="{5ABB5C2B-945D-B955-249B-B0CC4705C1E7}"/>
                  </a:ext>
                </a:extLst>
              </p:cNvPr>
              <p:cNvSpPr>
                <a:spLocks/>
              </p:cNvSpPr>
              <p:nvPr/>
            </p:nvSpPr>
            <p:spPr bwMode="auto">
              <a:xfrm>
                <a:off x="3819" y="1015"/>
                <a:ext cx="23" cy="22"/>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1" name="Freeform 537">
                <a:extLst>
                  <a:ext uri="{FF2B5EF4-FFF2-40B4-BE49-F238E27FC236}">
                    <a16:creationId xmlns:a16="http://schemas.microsoft.com/office/drawing/2014/main" id="{3FAED1E2-DBFC-F9C7-2E4D-09F069BFB522}"/>
                  </a:ext>
                </a:extLst>
              </p:cNvPr>
              <p:cNvSpPr>
                <a:spLocks/>
              </p:cNvSpPr>
              <p:nvPr/>
            </p:nvSpPr>
            <p:spPr bwMode="auto">
              <a:xfrm>
                <a:off x="3785" y="104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2" name="Freeform 538">
                <a:extLst>
                  <a:ext uri="{FF2B5EF4-FFF2-40B4-BE49-F238E27FC236}">
                    <a16:creationId xmlns:a16="http://schemas.microsoft.com/office/drawing/2014/main" id="{14B7B77B-049B-E00F-74A7-6EB85F85EBF6}"/>
                  </a:ext>
                </a:extLst>
              </p:cNvPr>
              <p:cNvSpPr>
                <a:spLocks/>
              </p:cNvSpPr>
              <p:nvPr/>
            </p:nvSpPr>
            <p:spPr bwMode="auto">
              <a:xfrm>
                <a:off x="4401" y="378"/>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3" name="Freeform 539">
                <a:extLst>
                  <a:ext uri="{FF2B5EF4-FFF2-40B4-BE49-F238E27FC236}">
                    <a16:creationId xmlns:a16="http://schemas.microsoft.com/office/drawing/2014/main" id="{BCCA7BB0-8964-E406-D620-D5C43B27C898}"/>
                  </a:ext>
                </a:extLst>
              </p:cNvPr>
              <p:cNvSpPr>
                <a:spLocks/>
              </p:cNvSpPr>
              <p:nvPr/>
            </p:nvSpPr>
            <p:spPr bwMode="auto">
              <a:xfrm>
                <a:off x="4367" y="412"/>
                <a:ext cx="23" cy="23"/>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4" name="Oval 540">
                <a:extLst>
                  <a:ext uri="{FF2B5EF4-FFF2-40B4-BE49-F238E27FC236}">
                    <a16:creationId xmlns:a16="http://schemas.microsoft.com/office/drawing/2014/main" id="{1F6D3CC0-86CC-A2D9-7F0D-9A0ED272E9A3}"/>
                  </a:ext>
                </a:extLst>
              </p:cNvPr>
              <p:cNvSpPr>
                <a:spLocks noChangeArrowheads="1"/>
              </p:cNvSpPr>
              <p:nvPr/>
            </p:nvSpPr>
            <p:spPr bwMode="auto">
              <a:xfrm>
                <a:off x="4334" y="447"/>
                <a:ext cx="21" cy="2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5" name="Oval 541">
                <a:extLst>
                  <a:ext uri="{FF2B5EF4-FFF2-40B4-BE49-F238E27FC236}">
                    <a16:creationId xmlns:a16="http://schemas.microsoft.com/office/drawing/2014/main" id="{23D4DC3C-C805-AE70-58CD-C58DB5D15EC1}"/>
                  </a:ext>
                </a:extLst>
              </p:cNvPr>
              <p:cNvSpPr>
                <a:spLocks noChangeArrowheads="1"/>
              </p:cNvSpPr>
              <p:nvPr/>
            </p:nvSpPr>
            <p:spPr bwMode="auto">
              <a:xfrm>
                <a:off x="4300" y="48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6" name="Freeform 542">
                <a:extLst>
                  <a:ext uri="{FF2B5EF4-FFF2-40B4-BE49-F238E27FC236}">
                    <a16:creationId xmlns:a16="http://schemas.microsoft.com/office/drawing/2014/main" id="{2E50BF03-CEEF-9A62-DA95-B7CEB94DE2F3}"/>
                  </a:ext>
                </a:extLst>
              </p:cNvPr>
              <p:cNvSpPr>
                <a:spLocks/>
              </p:cNvSpPr>
              <p:nvPr/>
            </p:nvSpPr>
            <p:spPr bwMode="auto">
              <a:xfrm>
                <a:off x="4265" y="51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7" name="Freeform 543">
                <a:extLst>
                  <a:ext uri="{FF2B5EF4-FFF2-40B4-BE49-F238E27FC236}">
                    <a16:creationId xmlns:a16="http://schemas.microsoft.com/office/drawing/2014/main" id="{9025E312-3D7E-CD07-9F02-2CF5862D79B1}"/>
                  </a:ext>
                </a:extLst>
              </p:cNvPr>
              <p:cNvSpPr>
                <a:spLocks/>
              </p:cNvSpPr>
              <p:nvPr/>
            </p:nvSpPr>
            <p:spPr bwMode="auto">
              <a:xfrm>
                <a:off x="4231" y="54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8" name="Freeform 544">
                <a:extLst>
                  <a:ext uri="{FF2B5EF4-FFF2-40B4-BE49-F238E27FC236}">
                    <a16:creationId xmlns:a16="http://schemas.microsoft.com/office/drawing/2014/main" id="{CDC89669-63B4-D17E-8381-0F958F8F338E}"/>
                  </a:ext>
                </a:extLst>
              </p:cNvPr>
              <p:cNvSpPr>
                <a:spLocks/>
              </p:cNvSpPr>
              <p:nvPr/>
            </p:nvSpPr>
            <p:spPr bwMode="auto">
              <a:xfrm>
                <a:off x="4198" y="581"/>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9" name="Freeform 545">
                <a:extLst>
                  <a:ext uri="{FF2B5EF4-FFF2-40B4-BE49-F238E27FC236}">
                    <a16:creationId xmlns:a16="http://schemas.microsoft.com/office/drawing/2014/main" id="{E354FB4E-D84E-C059-DC0E-44D49AE95286}"/>
                  </a:ext>
                </a:extLst>
              </p:cNvPr>
              <p:cNvSpPr>
                <a:spLocks/>
              </p:cNvSpPr>
              <p:nvPr/>
            </p:nvSpPr>
            <p:spPr bwMode="auto">
              <a:xfrm>
                <a:off x="4164" y="615"/>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0" name="Freeform 546">
                <a:extLst>
                  <a:ext uri="{FF2B5EF4-FFF2-40B4-BE49-F238E27FC236}">
                    <a16:creationId xmlns:a16="http://schemas.microsoft.com/office/drawing/2014/main" id="{C566A46C-E9F7-FFF6-3E67-1B98D65D313D}"/>
                  </a:ext>
                </a:extLst>
              </p:cNvPr>
              <p:cNvSpPr>
                <a:spLocks/>
              </p:cNvSpPr>
              <p:nvPr/>
            </p:nvSpPr>
            <p:spPr bwMode="auto">
              <a:xfrm>
                <a:off x="4130" y="649"/>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1" name="Oval 547">
                <a:extLst>
                  <a:ext uri="{FF2B5EF4-FFF2-40B4-BE49-F238E27FC236}">
                    <a16:creationId xmlns:a16="http://schemas.microsoft.com/office/drawing/2014/main" id="{B602A72D-661E-C0F5-0C21-EA415DB10B39}"/>
                  </a:ext>
                </a:extLst>
              </p:cNvPr>
              <p:cNvSpPr>
                <a:spLocks noChangeArrowheads="1"/>
              </p:cNvSpPr>
              <p:nvPr/>
            </p:nvSpPr>
            <p:spPr bwMode="auto">
              <a:xfrm>
                <a:off x="4097" y="68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2" name="Freeform 548">
                <a:extLst>
                  <a:ext uri="{FF2B5EF4-FFF2-40B4-BE49-F238E27FC236}">
                    <a16:creationId xmlns:a16="http://schemas.microsoft.com/office/drawing/2014/main" id="{204E3AC2-461E-0CC6-CC0B-C81C3DBA55F2}"/>
                  </a:ext>
                </a:extLst>
              </p:cNvPr>
              <p:cNvSpPr>
                <a:spLocks/>
              </p:cNvSpPr>
              <p:nvPr/>
            </p:nvSpPr>
            <p:spPr bwMode="auto">
              <a:xfrm>
                <a:off x="4062" y="71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3" name="Freeform 549">
                <a:extLst>
                  <a:ext uri="{FF2B5EF4-FFF2-40B4-BE49-F238E27FC236}">
                    <a16:creationId xmlns:a16="http://schemas.microsoft.com/office/drawing/2014/main" id="{D0ACF0CA-0F41-05CD-BCCB-268166ABD97A}"/>
                  </a:ext>
                </a:extLst>
              </p:cNvPr>
              <p:cNvSpPr>
                <a:spLocks/>
              </p:cNvSpPr>
              <p:nvPr/>
            </p:nvSpPr>
            <p:spPr bwMode="auto">
              <a:xfrm>
                <a:off x="4028" y="75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4" name="Freeform 550">
                <a:extLst>
                  <a:ext uri="{FF2B5EF4-FFF2-40B4-BE49-F238E27FC236}">
                    <a16:creationId xmlns:a16="http://schemas.microsoft.com/office/drawing/2014/main" id="{46728B35-1398-E3BC-C284-7F41821D2868}"/>
                  </a:ext>
                </a:extLst>
              </p:cNvPr>
              <p:cNvSpPr>
                <a:spLocks/>
              </p:cNvSpPr>
              <p:nvPr/>
            </p:nvSpPr>
            <p:spPr bwMode="auto">
              <a:xfrm>
                <a:off x="3994" y="78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5" name="Freeform 551">
                <a:extLst>
                  <a:ext uri="{FF2B5EF4-FFF2-40B4-BE49-F238E27FC236}">
                    <a16:creationId xmlns:a16="http://schemas.microsoft.com/office/drawing/2014/main" id="{53D048C1-C3CB-D100-9556-636CE8BA4D0C}"/>
                  </a:ext>
                </a:extLst>
              </p:cNvPr>
              <p:cNvSpPr>
                <a:spLocks/>
              </p:cNvSpPr>
              <p:nvPr/>
            </p:nvSpPr>
            <p:spPr bwMode="auto">
              <a:xfrm>
                <a:off x="3961" y="818"/>
                <a:ext cx="22"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6" name="Freeform 552">
                <a:extLst>
                  <a:ext uri="{FF2B5EF4-FFF2-40B4-BE49-F238E27FC236}">
                    <a16:creationId xmlns:a16="http://schemas.microsoft.com/office/drawing/2014/main" id="{8C14626B-13D6-B7B6-76A3-DDC4DFEFB5AE}"/>
                  </a:ext>
                </a:extLst>
              </p:cNvPr>
              <p:cNvSpPr>
                <a:spLocks/>
              </p:cNvSpPr>
              <p:nvPr/>
            </p:nvSpPr>
            <p:spPr bwMode="auto">
              <a:xfrm>
                <a:off x="3927" y="852"/>
                <a:ext cx="23" cy="22"/>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7" name="Freeform 553">
                <a:extLst>
                  <a:ext uri="{FF2B5EF4-FFF2-40B4-BE49-F238E27FC236}">
                    <a16:creationId xmlns:a16="http://schemas.microsoft.com/office/drawing/2014/main" id="{1C1279AD-F990-1DF9-6C3C-5326F1AFFE9D}"/>
                  </a:ext>
                </a:extLst>
              </p:cNvPr>
              <p:cNvSpPr>
                <a:spLocks/>
              </p:cNvSpPr>
              <p:nvPr/>
            </p:nvSpPr>
            <p:spPr bwMode="auto">
              <a:xfrm>
                <a:off x="3893" y="885"/>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8" name="Freeform 554">
                <a:extLst>
                  <a:ext uri="{FF2B5EF4-FFF2-40B4-BE49-F238E27FC236}">
                    <a16:creationId xmlns:a16="http://schemas.microsoft.com/office/drawing/2014/main" id="{71C91668-AB69-2B45-7112-354BDFCD4D9F}"/>
                  </a:ext>
                </a:extLst>
              </p:cNvPr>
              <p:cNvSpPr>
                <a:spLocks/>
              </p:cNvSpPr>
              <p:nvPr/>
            </p:nvSpPr>
            <p:spPr bwMode="auto">
              <a:xfrm>
                <a:off x="3859" y="9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9" name="Freeform 555">
                <a:extLst>
                  <a:ext uri="{FF2B5EF4-FFF2-40B4-BE49-F238E27FC236}">
                    <a16:creationId xmlns:a16="http://schemas.microsoft.com/office/drawing/2014/main" id="{CEE14939-484C-7C0F-683D-4409139CAC91}"/>
                  </a:ext>
                </a:extLst>
              </p:cNvPr>
              <p:cNvSpPr>
                <a:spLocks/>
              </p:cNvSpPr>
              <p:nvPr/>
            </p:nvSpPr>
            <p:spPr bwMode="auto">
              <a:xfrm>
                <a:off x="3825" y="95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0" name="Freeform 556">
                <a:extLst>
                  <a:ext uri="{FF2B5EF4-FFF2-40B4-BE49-F238E27FC236}">
                    <a16:creationId xmlns:a16="http://schemas.microsoft.com/office/drawing/2014/main" id="{90218EC8-7189-F864-C6AB-460ED1F91EDC}"/>
                  </a:ext>
                </a:extLst>
              </p:cNvPr>
              <p:cNvSpPr>
                <a:spLocks/>
              </p:cNvSpPr>
              <p:nvPr/>
            </p:nvSpPr>
            <p:spPr bwMode="auto">
              <a:xfrm>
                <a:off x="3791" y="98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1" name="Oval 557">
                <a:extLst>
                  <a:ext uri="{FF2B5EF4-FFF2-40B4-BE49-F238E27FC236}">
                    <a16:creationId xmlns:a16="http://schemas.microsoft.com/office/drawing/2014/main" id="{DB4D7D30-EAD5-7CF5-3B11-5185CABC71EF}"/>
                  </a:ext>
                </a:extLst>
              </p:cNvPr>
              <p:cNvSpPr>
                <a:spLocks noChangeArrowheads="1"/>
              </p:cNvSpPr>
              <p:nvPr/>
            </p:nvSpPr>
            <p:spPr bwMode="auto">
              <a:xfrm>
                <a:off x="3759" y="1022"/>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2" name="Freeform 558">
                <a:extLst>
                  <a:ext uri="{FF2B5EF4-FFF2-40B4-BE49-F238E27FC236}">
                    <a16:creationId xmlns:a16="http://schemas.microsoft.com/office/drawing/2014/main" id="{6E874C34-79BE-33E6-9DB6-9F5FDD2AD870}"/>
                  </a:ext>
                </a:extLst>
              </p:cNvPr>
              <p:cNvSpPr>
                <a:spLocks/>
              </p:cNvSpPr>
              <p:nvPr/>
            </p:nvSpPr>
            <p:spPr bwMode="auto">
              <a:xfrm>
                <a:off x="4373" y="350"/>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3" name="Freeform 559">
                <a:extLst>
                  <a:ext uri="{FF2B5EF4-FFF2-40B4-BE49-F238E27FC236}">
                    <a16:creationId xmlns:a16="http://schemas.microsoft.com/office/drawing/2014/main" id="{CBBC69A8-6DE5-521A-D065-CF88F85E883A}"/>
                  </a:ext>
                </a:extLst>
              </p:cNvPr>
              <p:cNvSpPr>
                <a:spLocks/>
              </p:cNvSpPr>
              <p:nvPr/>
            </p:nvSpPr>
            <p:spPr bwMode="auto">
              <a:xfrm>
                <a:off x="4339" y="384"/>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4" name="Oval 560">
                <a:extLst>
                  <a:ext uri="{FF2B5EF4-FFF2-40B4-BE49-F238E27FC236}">
                    <a16:creationId xmlns:a16="http://schemas.microsoft.com/office/drawing/2014/main" id="{33B2E997-BE97-19E6-2F3F-D6FE79ECFA9F}"/>
                  </a:ext>
                </a:extLst>
              </p:cNvPr>
              <p:cNvSpPr>
                <a:spLocks noChangeArrowheads="1"/>
              </p:cNvSpPr>
              <p:nvPr/>
            </p:nvSpPr>
            <p:spPr bwMode="auto">
              <a:xfrm>
                <a:off x="4306" y="419"/>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5" name="Oval 561">
                <a:extLst>
                  <a:ext uri="{FF2B5EF4-FFF2-40B4-BE49-F238E27FC236}">
                    <a16:creationId xmlns:a16="http://schemas.microsoft.com/office/drawing/2014/main" id="{8C35EAA6-8F0D-FBD4-6BD7-71EEC0D8F395}"/>
                  </a:ext>
                </a:extLst>
              </p:cNvPr>
              <p:cNvSpPr>
                <a:spLocks noChangeArrowheads="1"/>
              </p:cNvSpPr>
              <p:nvPr/>
            </p:nvSpPr>
            <p:spPr bwMode="auto">
              <a:xfrm>
                <a:off x="4272" y="45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6" name="Freeform 562">
                <a:extLst>
                  <a:ext uri="{FF2B5EF4-FFF2-40B4-BE49-F238E27FC236}">
                    <a16:creationId xmlns:a16="http://schemas.microsoft.com/office/drawing/2014/main" id="{1DB89B54-6F26-B9DA-90AC-57E5C485B672}"/>
                  </a:ext>
                </a:extLst>
              </p:cNvPr>
              <p:cNvSpPr>
                <a:spLocks/>
              </p:cNvSpPr>
              <p:nvPr/>
            </p:nvSpPr>
            <p:spPr bwMode="auto">
              <a:xfrm>
                <a:off x="4238" y="486"/>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7" name="Freeform 563">
                <a:extLst>
                  <a:ext uri="{FF2B5EF4-FFF2-40B4-BE49-F238E27FC236}">
                    <a16:creationId xmlns:a16="http://schemas.microsoft.com/office/drawing/2014/main" id="{2EFF7962-F2C5-0CC8-C19E-1C5345DD4154}"/>
                  </a:ext>
                </a:extLst>
              </p:cNvPr>
              <p:cNvSpPr>
                <a:spLocks/>
              </p:cNvSpPr>
              <p:nvPr/>
            </p:nvSpPr>
            <p:spPr bwMode="auto">
              <a:xfrm>
                <a:off x="4204" y="519"/>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8" name="Freeform 564">
                <a:extLst>
                  <a:ext uri="{FF2B5EF4-FFF2-40B4-BE49-F238E27FC236}">
                    <a16:creationId xmlns:a16="http://schemas.microsoft.com/office/drawing/2014/main" id="{2AA8D019-09DB-BF43-60C5-CACEB46EF3A6}"/>
                  </a:ext>
                </a:extLst>
              </p:cNvPr>
              <p:cNvSpPr>
                <a:spLocks/>
              </p:cNvSpPr>
              <p:nvPr/>
            </p:nvSpPr>
            <p:spPr bwMode="auto">
              <a:xfrm>
                <a:off x="4170" y="553"/>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9" name="Freeform 565">
                <a:extLst>
                  <a:ext uri="{FF2B5EF4-FFF2-40B4-BE49-F238E27FC236}">
                    <a16:creationId xmlns:a16="http://schemas.microsoft.com/office/drawing/2014/main" id="{4C3F761C-F458-65D2-E100-79198AE78BE8}"/>
                  </a:ext>
                </a:extLst>
              </p:cNvPr>
              <p:cNvSpPr>
                <a:spLocks/>
              </p:cNvSpPr>
              <p:nvPr/>
            </p:nvSpPr>
            <p:spPr bwMode="auto">
              <a:xfrm>
                <a:off x="4136" y="587"/>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0" name="Freeform 566">
                <a:extLst>
                  <a:ext uri="{FF2B5EF4-FFF2-40B4-BE49-F238E27FC236}">
                    <a16:creationId xmlns:a16="http://schemas.microsoft.com/office/drawing/2014/main" id="{33A6A5C4-7DA4-C485-D1EE-D9579FD5C8CC}"/>
                  </a:ext>
                </a:extLst>
              </p:cNvPr>
              <p:cNvSpPr>
                <a:spLocks/>
              </p:cNvSpPr>
              <p:nvPr/>
            </p:nvSpPr>
            <p:spPr bwMode="auto">
              <a:xfrm>
                <a:off x="4102" y="621"/>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1" name="Freeform 567">
                <a:extLst>
                  <a:ext uri="{FF2B5EF4-FFF2-40B4-BE49-F238E27FC236}">
                    <a16:creationId xmlns:a16="http://schemas.microsoft.com/office/drawing/2014/main" id="{6EB6DDD6-F32A-E687-E9D8-9DAFAE4EB6ED}"/>
                  </a:ext>
                </a:extLst>
              </p:cNvPr>
              <p:cNvSpPr>
                <a:spLocks/>
              </p:cNvSpPr>
              <p:nvPr/>
            </p:nvSpPr>
            <p:spPr bwMode="auto">
              <a:xfrm>
                <a:off x="4068" y="65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2" name="Freeform 568">
                <a:extLst>
                  <a:ext uri="{FF2B5EF4-FFF2-40B4-BE49-F238E27FC236}">
                    <a16:creationId xmlns:a16="http://schemas.microsoft.com/office/drawing/2014/main" id="{A6073313-9A47-4ADB-385D-445F2B140D07}"/>
                  </a:ext>
                </a:extLst>
              </p:cNvPr>
              <p:cNvSpPr>
                <a:spLocks/>
              </p:cNvSpPr>
              <p:nvPr/>
            </p:nvSpPr>
            <p:spPr bwMode="auto">
              <a:xfrm>
                <a:off x="4035" y="689"/>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3" name="Freeform 569">
                <a:extLst>
                  <a:ext uri="{FF2B5EF4-FFF2-40B4-BE49-F238E27FC236}">
                    <a16:creationId xmlns:a16="http://schemas.microsoft.com/office/drawing/2014/main" id="{D8294738-990C-C40C-E835-623B143F2DE6}"/>
                  </a:ext>
                </a:extLst>
              </p:cNvPr>
              <p:cNvSpPr>
                <a:spLocks/>
              </p:cNvSpPr>
              <p:nvPr/>
            </p:nvSpPr>
            <p:spPr bwMode="auto">
              <a:xfrm>
                <a:off x="4001" y="722"/>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4" name="Freeform 570">
                <a:extLst>
                  <a:ext uri="{FF2B5EF4-FFF2-40B4-BE49-F238E27FC236}">
                    <a16:creationId xmlns:a16="http://schemas.microsoft.com/office/drawing/2014/main" id="{362CDE7E-63A5-B6AC-C55E-FD9C23FB658A}"/>
                  </a:ext>
                </a:extLst>
              </p:cNvPr>
              <p:cNvSpPr>
                <a:spLocks/>
              </p:cNvSpPr>
              <p:nvPr/>
            </p:nvSpPr>
            <p:spPr bwMode="auto">
              <a:xfrm>
                <a:off x="3967" y="756"/>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5" name="Freeform 571">
                <a:extLst>
                  <a:ext uri="{FF2B5EF4-FFF2-40B4-BE49-F238E27FC236}">
                    <a16:creationId xmlns:a16="http://schemas.microsoft.com/office/drawing/2014/main" id="{A377EFF7-9E4C-E87C-E40D-CD81162A082A}"/>
                  </a:ext>
                </a:extLst>
              </p:cNvPr>
              <p:cNvSpPr>
                <a:spLocks/>
              </p:cNvSpPr>
              <p:nvPr/>
            </p:nvSpPr>
            <p:spPr bwMode="auto">
              <a:xfrm>
                <a:off x="3933" y="79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6" name="Freeform 572">
                <a:extLst>
                  <a:ext uri="{FF2B5EF4-FFF2-40B4-BE49-F238E27FC236}">
                    <a16:creationId xmlns:a16="http://schemas.microsoft.com/office/drawing/2014/main" id="{9298217C-130E-55EE-96C4-60104ED41517}"/>
                  </a:ext>
                </a:extLst>
              </p:cNvPr>
              <p:cNvSpPr>
                <a:spLocks/>
              </p:cNvSpPr>
              <p:nvPr/>
            </p:nvSpPr>
            <p:spPr bwMode="auto">
              <a:xfrm>
                <a:off x="3899" y="824"/>
                <a:ext cx="23" cy="2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7" name="Freeform 573">
                <a:extLst>
                  <a:ext uri="{FF2B5EF4-FFF2-40B4-BE49-F238E27FC236}">
                    <a16:creationId xmlns:a16="http://schemas.microsoft.com/office/drawing/2014/main" id="{1975B7B6-7B18-31C8-07A7-C2C9A2E82ECB}"/>
                  </a:ext>
                </a:extLst>
              </p:cNvPr>
              <p:cNvSpPr>
                <a:spLocks/>
              </p:cNvSpPr>
              <p:nvPr/>
            </p:nvSpPr>
            <p:spPr bwMode="auto">
              <a:xfrm>
                <a:off x="3865" y="858"/>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8" name="Freeform 574">
                <a:extLst>
                  <a:ext uri="{FF2B5EF4-FFF2-40B4-BE49-F238E27FC236}">
                    <a16:creationId xmlns:a16="http://schemas.microsoft.com/office/drawing/2014/main" id="{1F57792D-7687-C903-A82D-BB54E6AA7ABF}"/>
                  </a:ext>
                </a:extLst>
              </p:cNvPr>
              <p:cNvSpPr>
                <a:spLocks/>
              </p:cNvSpPr>
              <p:nvPr/>
            </p:nvSpPr>
            <p:spPr bwMode="auto">
              <a:xfrm>
                <a:off x="3832" y="892"/>
                <a:ext cx="22" cy="22"/>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9" name="Freeform 575">
                <a:extLst>
                  <a:ext uri="{FF2B5EF4-FFF2-40B4-BE49-F238E27FC236}">
                    <a16:creationId xmlns:a16="http://schemas.microsoft.com/office/drawing/2014/main" id="{ED736E18-2B63-F7F2-B038-3D486D4B0013}"/>
                  </a:ext>
                </a:extLst>
              </p:cNvPr>
              <p:cNvSpPr>
                <a:spLocks/>
              </p:cNvSpPr>
              <p:nvPr/>
            </p:nvSpPr>
            <p:spPr bwMode="auto">
              <a:xfrm>
                <a:off x="3798" y="92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0" name="Freeform 576">
                <a:extLst>
                  <a:ext uri="{FF2B5EF4-FFF2-40B4-BE49-F238E27FC236}">
                    <a16:creationId xmlns:a16="http://schemas.microsoft.com/office/drawing/2014/main" id="{B99204DF-9103-CBA1-D0A4-9765D57F1C80}"/>
                  </a:ext>
                </a:extLst>
              </p:cNvPr>
              <p:cNvSpPr>
                <a:spLocks/>
              </p:cNvSpPr>
              <p:nvPr/>
            </p:nvSpPr>
            <p:spPr bwMode="auto">
              <a:xfrm>
                <a:off x="3764" y="959"/>
                <a:ext cx="23" cy="23"/>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1" name="Oval 577">
                <a:extLst>
                  <a:ext uri="{FF2B5EF4-FFF2-40B4-BE49-F238E27FC236}">
                    <a16:creationId xmlns:a16="http://schemas.microsoft.com/office/drawing/2014/main" id="{1740B96B-665A-A96B-8B30-91AD012FA8BF}"/>
                  </a:ext>
                </a:extLst>
              </p:cNvPr>
              <p:cNvSpPr>
                <a:spLocks noChangeArrowheads="1"/>
              </p:cNvSpPr>
              <p:nvPr/>
            </p:nvSpPr>
            <p:spPr bwMode="auto">
              <a:xfrm>
                <a:off x="3731" y="99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2" name="Freeform 578">
                <a:extLst>
                  <a:ext uri="{FF2B5EF4-FFF2-40B4-BE49-F238E27FC236}">
                    <a16:creationId xmlns:a16="http://schemas.microsoft.com/office/drawing/2014/main" id="{8D579E14-93E6-719D-C5CC-D821BBBC8165}"/>
                  </a:ext>
                </a:extLst>
              </p:cNvPr>
              <p:cNvSpPr>
                <a:spLocks/>
              </p:cNvSpPr>
              <p:nvPr/>
            </p:nvSpPr>
            <p:spPr bwMode="auto">
              <a:xfrm>
                <a:off x="4345" y="323"/>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3" name="Freeform 579">
                <a:extLst>
                  <a:ext uri="{FF2B5EF4-FFF2-40B4-BE49-F238E27FC236}">
                    <a16:creationId xmlns:a16="http://schemas.microsoft.com/office/drawing/2014/main" id="{F4F61917-F3FB-7D27-D61A-D2097F271841}"/>
                  </a:ext>
                </a:extLst>
              </p:cNvPr>
              <p:cNvSpPr>
                <a:spLocks/>
              </p:cNvSpPr>
              <p:nvPr/>
            </p:nvSpPr>
            <p:spPr bwMode="auto">
              <a:xfrm>
                <a:off x="4311" y="35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4" name="Freeform 580">
                <a:extLst>
                  <a:ext uri="{FF2B5EF4-FFF2-40B4-BE49-F238E27FC236}">
                    <a16:creationId xmlns:a16="http://schemas.microsoft.com/office/drawing/2014/main" id="{EE19A94E-AD9E-B001-F390-CB5A7BB2299F}"/>
                  </a:ext>
                </a:extLst>
              </p:cNvPr>
              <p:cNvSpPr>
                <a:spLocks/>
              </p:cNvSpPr>
              <p:nvPr/>
            </p:nvSpPr>
            <p:spPr bwMode="auto">
              <a:xfrm>
                <a:off x="4278" y="390"/>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5" name="Freeform 581">
                <a:extLst>
                  <a:ext uri="{FF2B5EF4-FFF2-40B4-BE49-F238E27FC236}">
                    <a16:creationId xmlns:a16="http://schemas.microsoft.com/office/drawing/2014/main" id="{7804C46B-68C5-058F-728A-F3C7B051C792}"/>
                  </a:ext>
                </a:extLst>
              </p:cNvPr>
              <p:cNvSpPr>
                <a:spLocks/>
              </p:cNvSpPr>
              <p:nvPr/>
            </p:nvSpPr>
            <p:spPr bwMode="auto">
              <a:xfrm>
                <a:off x="4244" y="424"/>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6" name="Freeform 582">
                <a:extLst>
                  <a:ext uri="{FF2B5EF4-FFF2-40B4-BE49-F238E27FC236}">
                    <a16:creationId xmlns:a16="http://schemas.microsoft.com/office/drawing/2014/main" id="{7D4DBFF8-AE2D-F57E-8F47-69A2D7EBC84F}"/>
                  </a:ext>
                </a:extLst>
              </p:cNvPr>
              <p:cNvSpPr>
                <a:spLocks/>
              </p:cNvSpPr>
              <p:nvPr/>
            </p:nvSpPr>
            <p:spPr bwMode="auto">
              <a:xfrm>
                <a:off x="4210" y="458"/>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7" name="Oval 583">
                <a:extLst>
                  <a:ext uri="{FF2B5EF4-FFF2-40B4-BE49-F238E27FC236}">
                    <a16:creationId xmlns:a16="http://schemas.microsoft.com/office/drawing/2014/main" id="{4229C878-BDB0-ADAE-F659-F966E629F634}"/>
                  </a:ext>
                </a:extLst>
              </p:cNvPr>
              <p:cNvSpPr>
                <a:spLocks noChangeArrowheads="1"/>
              </p:cNvSpPr>
              <p:nvPr/>
            </p:nvSpPr>
            <p:spPr bwMode="auto">
              <a:xfrm>
                <a:off x="4177" y="493"/>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8" name="Freeform 584">
                <a:extLst>
                  <a:ext uri="{FF2B5EF4-FFF2-40B4-BE49-F238E27FC236}">
                    <a16:creationId xmlns:a16="http://schemas.microsoft.com/office/drawing/2014/main" id="{2BEB74B1-2CD9-F069-85E7-2AFE42BE6075}"/>
                  </a:ext>
                </a:extLst>
              </p:cNvPr>
              <p:cNvSpPr>
                <a:spLocks/>
              </p:cNvSpPr>
              <p:nvPr/>
            </p:nvSpPr>
            <p:spPr bwMode="auto">
              <a:xfrm>
                <a:off x="4142" y="526"/>
                <a:ext cx="23" cy="22"/>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9" name="Freeform 585">
                <a:extLst>
                  <a:ext uri="{FF2B5EF4-FFF2-40B4-BE49-F238E27FC236}">
                    <a16:creationId xmlns:a16="http://schemas.microsoft.com/office/drawing/2014/main" id="{64110547-A54B-6303-7DE1-471BD0CC168F}"/>
                  </a:ext>
                </a:extLst>
              </p:cNvPr>
              <p:cNvSpPr>
                <a:spLocks/>
              </p:cNvSpPr>
              <p:nvPr/>
            </p:nvSpPr>
            <p:spPr bwMode="auto">
              <a:xfrm>
                <a:off x="4108" y="560"/>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0" name="Freeform 586">
                <a:extLst>
                  <a:ext uri="{FF2B5EF4-FFF2-40B4-BE49-F238E27FC236}">
                    <a16:creationId xmlns:a16="http://schemas.microsoft.com/office/drawing/2014/main" id="{60D2AAF8-9F42-8B26-5829-88419A8B4DE0}"/>
                  </a:ext>
                </a:extLst>
              </p:cNvPr>
              <p:cNvSpPr>
                <a:spLocks/>
              </p:cNvSpPr>
              <p:nvPr/>
            </p:nvSpPr>
            <p:spPr bwMode="auto">
              <a:xfrm>
                <a:off x="4075" y="593"/>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1" name="Freeform 587">
                <a:extLst>
                  <a:ext uri="{FF2B5EF4-FFF2-40B4-BE49-F238E27FC236}">
                    <a16:creationId xmlns:a16="http://schemas.microsoft.com/office/drawing/2014/main" id="{0FF727E9-7F1E-C639-4C8A-56F49D21F596}"/>
                  </a:ext>
                </a:extLst>
              </p:cNvPr>
              <p:cNvSpPr>
                <a:spLocks/>
              </p:cNvSpPr>
              <p:nvPr/>
            </p:nvSpPr>
            <p:spPr bwMode="auto">
              <a:xfrm>
                <a:off x="4041" y="627"/>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2" name="Freeform 588">
                <a:extLst>
                  <a:ext uri="{FF2B5EF4-FFF2-40B4-BE49-F238E27FC236}">
                    <a16:creationId xmlns:a16="http://schemas.microsoft.com/office/drawing/2014/main" id="{9762C52B-F046-A942-0911-FBE829D3A7D8}"/>
                  </a:ext>
                </a:extLst>
              </p:cNvPr>
              <p:cNvSpPr>
                <a:spLocks/>
              </p:cNvSpPr>
              <p:nvPr/>
            </p:nvSpPr>
            <p:spPr bwMode="auto">
              <a:xfrm>
                <a:off x="4007" y="661"/>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3" name="Oval 589">
                <a:extLst>
                  <a:ext uri="{FF2B5EF4-FFF2-40B4-BE49-F238E27FC236}">
                    <a16:creationId xmlns:a16="http://schemas.microsoft.com/office/drawing/2014/main" id="{78403D8A-65DA-546A-6F88-5EC788822C8F}"/>
                  </a:ext>
                </a:extLst>
              </p:cNvPr>
              <p:cNvSpPr>
                <a:spLocks noChangeArrowheads="1"/>
              </p:cNvSpPr>
              <p:nvPr/>
            </p:nvSpPr>
            <p:spPr bwMode="auto">
              <a:xfrm>
                <a:off x="3974" y="69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4" name="Oval 590">
                <a:extLst>
                  <a:ext uri="{FF2B5EF4-FFF2-40B4-BE49-F238E27FC236}">
                    <a16:creationId xmlns:a16="http://schemas.microsoft.com/office/drawing/2014/main" id="{EC32E931-C335-B73D-D5FF-D3797B0F6A10}"/>
                  </a:ext>
                </a:extLst>
              </p:cNvPr>
              <p:cNvSpPr>
                <a:spLocks noChangeArrowheads="1"/>
              </p:cNvSpPr>
              <p:nvPr/>
            </p:nvSpPr>
            <p:spPr bwMode="auto">
              <a:xfrm>
                <a:off x="3940" y="73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5" name="Freeform 591">
                <a:extLst>
                  <a:ext uri="{FF2B5EF4-FFF2-40B4-BE49-F238E27FC236}">
                    <a16:creationId xmlns:a16="http://schemas.microsoft.com/office/drawing/2014/main" id="{DA588A5C-4D4C-80F3-3563-33D65D6BF2A4}"/>
                  </a:ext>
                </a:extLst>
              </p:cNvPr>
              <p:cNvSpPr>
                <a:spLocks/>
              </p:cNvSpPr>
              <p:nvPr/>
            </p:nvSpPr>
            <p:spPr bwMode="auto">
              <a:xfrm>
                <a:off x="3905" y="763"/>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6" name="Freeform 592">
                <a:extLst>
                  <a:ext uri="{FF2B5EF4-FFF2-40B4-BE49-F238E27FC236}">
                    <a16:creationId xmlns:a16="http://schemas.microsoft.com/office/drawing/2014/main" id="{D0494294-C19C-11A5-621D-0305E84DA6E3}"/>
                  </a:ext>
                </a:extLst>
              </p:cNvPr>
              <p:cNvSpPr>
                <a:spLocks/>
              </p:cNvSpPr>
              <p:nvPr/>
            </p:nvSpPr>
            <p:spPr bwMode="auto">
              <a:xfrm>
                <a:off x="3872" y="796"/>
                <a:ext cx="22"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7" name="Freeform 593">
                <a:extLst>
                  <a:ext uri="{FF2B5EF4-FFF2-40B4-BE49-F238E27FC236}">
                    <a16:creationId xmlns:a16="http://schemas.microsoft.com/office/drawing/2014/main" id="{0B1BDF30-A35C-5C2B-7862-014E5DDA8DD6}"/>
                  </a:ext>
                </a:extLst>
              </p:cNvPr>
              <p:cNvSpPr>
                <a:spLocks/>
              </p:cNvSpPr>
              <p:nvPr/>
            </p:nvSpPr>
            <p:spPr bwMode="auto">
              <a:xfrm>
                <a:off x="3838" y="830"/>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8" name="Freeform 594">
                <a:extLst>
                  <a:ext uri="{FF2B5EF4-FFF2-40B4-BE49-F238E27FC236}">
                    <a16:creationId xmlns:a16="http://schemas.microsoft.com/office/drawing/2014/main" id="{C9FCE268-4825-8801-D1E4-FFF156C2D917}"/>
                  </a:ext>
                </a:extLst>
              </p:cNvPr>
              <p:cNvSpPr>
                <a:spLocks/>
              </p:cNvSpPr>
              <p:nvPr/>
            </p:nvSpPr>
            <p:spPr bwMode="auto">
              <a:xfrm>
                <a:off x="3804" y="864"/>
                <a:ext cx="23" cy="23"/>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9" name="Freeform 595">
                <a:extLst>
                  <a:ext uri="{FF2B5EF4-FFF2-40B4-BE49-F238E27FC236}">
                    <a16:creationId xmlns:a16="http://schemas.microsoft.com/office/drawing/2014/main" id="{DA7F5C57-2B95-1D9C-1FF0-DF32F2D9BDD3}"/>
                  </a:ext>
                </a:extLst>
              </p:cNvPr>
              <p:cNvSpPr>
                <a:spLocks/>
              </p:cNvSpPr>
              <p:nvPr/>
            </p:nvSpPr>
            <p:spPr bwMode="auto">
              <a:xfrm>
                <a:off x="3770" y="898"/>
                <a:ext cx="23" cy="23"/>
              </a:xfrm>
              <a:custGeom>
                <a:avLst/>
                <a:gdLst>
                  <a:gd name="T0" fmla="*/ 194 w 1094"/>
                  <a:gd name="T1" fmla="*/ 900 h 1094"/>
                  <a:gd name="T2" fmla="*/ 194 w 1094"/>
                  <a:gd name="T3" fmla="*/ 194 h 1094"/>
                  <a:gd name="T4" fmla="*/ 899 w 1094"/>
                  <a:gd name="T5" fmla="*/ 194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899" y="194"/>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0" name="Freeform 596">
                <a:extLst>
                  <a:ext uri="{FF2B5EF4-FFF2-40B4-BE49-F238E27FC236}">
                    <a16:creationId xmlns:a16="http://schemas.microsoft.com/office/drawing/2014/main" id="{3EE7D5D5-057A-5C6D-B6DD-AD2C1A9B4DAC}"/>
                  </a:ext>
                </a:extLst>
              </p:cNvPr>
              <p:cNvSpPr>
                <a:spLocks/>
              </p:cNvSpPr>
              <p:nvPr/>
            </p:nvSpPr>
            <p:spPr bwMode="auto">
              <a:xfrm>
                <a:off x="3736" y="932"/>
                <a:ext cx="23" cy="23"/>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1" name="Freeform 597">
                <a:extLst>
                  <a:ext uri="{FF2B5EF4-FFF2-40B4-BE49-F238E27FC236}">
                    <a16:creationId xmlns:a16="http://schemas.microsoft.com/office/drawing/2014/main" id="{6C5B60B2-476B-46C3-9395-F3946F66DBE6}"/>
                  </a:ext>
                </a:extLst>
              </p:cNvPr>
              <p:cNvSpPr>
                <a:spLocks/>
              </p:cNvSpPr>
              <p:nvPr/>
            </p:nvSpPr>
            <p:spPr bwMode="auto">
              <a:xfrm>
                <a:off x="3702" y="966"/>
                <a:ext cx="23" cy="22"/>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2" name="Freeform 598">
                <a:extLst>
                  <a:ext uri="{FF2B5EF4-FFF2-40B4-BE49-F238E27FC236}">
                    <a16:creationId xmlns:a16="http://schemas.microsoft.com/office/drawing/2014/main" id="{7D036C03-9314-168D-F1A3-B0624FEE71BD}"/>
                  </a:ext>
                </a:extLst>
              </p:cNvPr>
              <p:cNvSpPr>
                <a:spLocks/>
              </p:cNvSpPr>
              <p:nvPr/>
            </p:nvSpPr>
            <p:spPr bwMode="auto">
              <a:xfrm>
                <a:off x="4318" y="295"/>
                <a:ext cx="23" cy="2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3" name="Freeform 599">
                <a:extLst>
                  <a:ext uri="{FF2B5EF4-FFF2-40B4-BE49-F238E27FC236}">
                    <a16:creationId xmlns:a16="http://schemas.microsoft.com/office/drawing/2014/main" id="{CBECF7B8-AC33-CB07-B4C0-A7957D54C253}"/>
                  </a:ext>
                </a:extLst>
              </p:cNvPr>
              <p:cNvSpPr>
                <a:spLocks/>
              </p:cNvSpPr>
              <p:nvPr/>
            </p:nvSpPr>
            <p:spPr bwMode="auto">
              <a:xfrm>
                <a:off x="4284" y="329"/>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4" name="Freeform 600">
                <a:extLst>
                  <a:ext uri="{FF2B5EF4-FFF2-40B4-BE49-F238E27FC236}">
                    <a16:creationId xmlns:a16="http://schemas.microsoft.com/office/drawing/2014/main" id="{D893971D-3649-5602-5511-CF8597C3F849}"/>
                  </a:ext>
                </a:extLst>
              </p:cNvPr>
              <p:cNvSpPr>
                <a:spLocks/>
              </p:cNvSpPr>
              <p:nvPr/>
            </p:nvSpPr>
            <p:spPr bwMode="auto">
              <a:xfrm>
                <a:off x="4250" y="363"/>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5" name="Freeform 601">
                <a:extLst>
                  <a:ext uri="{FF2B5EF4-FFF2-40B4-BE49-F238E27FC236}">
                    <a16:creationId xmlns:a16="http://schemas.microsoft.com/office/drawing/2014/main" id="{87239ABF-5641-58CC-1C4E-6DA3A4D5B757}"/>
                  </a:ext>
                </a:extLst>
              </p:cNvPr>
              <p:cNvSpPr>
                <a:spLocks/>
              </p:cNvSpPr>
              <p:nvPr/>
            </p:nvSpPr>
            <p:spPr bwMode="auto">
              <a:xfrm>
                <a:off x="4216" y="397"/>
                <a:ext cx="23" cy="22"/>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6" name="Freeform 602">
                <a:extLst>
                  <a:ext uri="{FF2B5EF4-FFF2-40B4-BE49-F238E27FC236}">
                    <a16:creationId xmlns:a16="http://schemas.microsoft.com/office/drawing/2014/main" id="{3C2F60C2-8B1B-B524-C486-F1A5A07921C6}"/>
                  </a:ext>
                </a:extLst>
              </p:cNvPr>
              <p:cNvSpPr>
                <a:spLocks/>
              </p:cNvSpPr>
              <p:nvPr/>
            </p:nvSpPr>
            <p:spPr bwMode="auto">
              <a:xfrm>
                <a:off x="4182" y="430"/>
                <a:ext cx="23" cy="2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Oval 603">
                <a:extLst>
                  <a:ext uri="{FF2B5EF4-FFF2-40B4-BE49-F238E27FC236}">
                    <a16:creationId xmlns:a16="http://schemas.microsoft.com/office/drawing/2014/main" id="{9C7BECFD-5B9C-087A-F2C3-8F654FA47E54}"/>
                  </a:ext>
                </a:extLst>
              </p:cNvPr>
              <p:cNvSpPr>
                <a:spLocks noChangeArrowheads="1"/>
              </p:cNvSpPr>
              <p:nvPr/>
            </p:nvSpPr>
            <p:spPr bwMode="auto">
              <a:xfrm>
                <a:off x="4150" y="465"/>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8" name="Oval 604">
                <a:extLst>
                  <a:ext uri="{FF2B5EF4-FFF2-40B4-BE49-F238E27FC236}">
                    <a16:creationId xmlns:a16="http://schemas.microsoft.com/office/drawing/2014/main" id="{9FDB876D-C7F3-AC3A-8DEF-D719B5A10DC8}"/>
                  </a:ext>
                </a:extLst>
              </p:cNvPr>
              <p:cNvSpPr>
                <a:spLocks noChangeArrowheads="1"/>
              </p:cNvSpPr>
              <p:nvPr/>
            </p:nvSpPr>
            <p:spPr bwMode="auto">
              <a:xfrm>
                <a:off x="4116" y="499"/>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605">
                <a:extLst>
                  <a:ext uri="{FF2B5EF4-FFF2-40B4-BE49-F238E27FC236}">
                    <a16:creationId xmlns:a16="http://schemas.microsoft.com/office/drawing/2014/main" id="{143D2F62-F9F1-8BD0-040B-3F0B5AD55CB9}"/>
                  </a:ext>
                </a:extLst>
              </p:cNvPr>
              <p:cNvSpPr>
                <a:spLocks/>
              </p:cNvSpPr>
              <p:nvPr/>
            </p:nvSpPr>
            <p:spPr bwMode="auto">
              <a:xfrm>
                <a:off x="4081" y="532"/>
                <a:ext cx="23" cy="2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606">
                <a:extLst>
                  <a:ext uri="{FF2B5EF4-FFF2-40B4-BE49-F238E27FC236}">
                    <a16:creationId xmlns:a16="http://schemas.microsoft.com/office/drawing/2014/main" id="{17902845-E3D6-6C92-C95F-3BC9DFDF50A1}"/>
                  </a:ext>
                </a:extLst>
              </p:cNvPr>
              <p:cNvSpPr>
                <a:spLocks/>
              </p:cNvSpPr>
              <p:nvPr/>
            </p:nvSpPr>
            <p:spPr bwMode="auto">
              <a:xfrm>
                <a:off x="4047" y="566"/>
                <a:ext cx="23" cy="2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59" name="Freeform 608">
              <a:extLst>
                <a:ext uri="{FF2B5EF4-FFF2-40B4-BE49-F238E27FC236}">
                  <a16:creationId xmlns:a16="http://schemas.microsoft.com/office/drawing/2014/main" id="{956CD8C2-1D7E-6931-DFE8-25FBEC8047A9}"/>
                </a:ext>
              </a:extLst>
            </p:cNvPr>
            <p:cNvSpPr>
              <a:spLocks/>
            </p:cNvSpPr>
            <p:nvPr/>
          </p:nvSpPr>
          <p:spPr bwMode="auto">
            <a:xfrm>
              <a:off x="5749665" y="952500"/>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609">
              <a:extLst>
                <a:ext uri="{FF2B5EF4-FFF2-40B4-BE49-F238E27FC236}">
                  <a16:creationId xmlns:a16="http://schemas.microsoft.com/office/drawing/2014/main" id="{8AA29F11-55F5-2716-8CF3-99CD2BB157A9}"/>
                </a:ext>
              </a:extLst>
            </p:cNvPr>
            <p:cNvSpPr>
              <a:spLocks/>
            </p:cNvSpPr>
            <p:nvPr/>
          </p:nvSpPr>
          <p:spPr bwMode="auto">
            <a:xfrm>
              <a:off x="5695690" y="1004888"/>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610">
              <a:extLst>
                <a:ext uri="{FF2B5EF4-FFF2-40B4-BE49-F238E27FC236}">
                  <a16:creationId xmlns:a16="http://schemas.microsoft.com/office/drawing/2014/main" id="{5E9806A4-8C70-7BEA-4BE7-4365A37E6FA2}"/>
                </a:ext>
              </a:extLst>
            </p:cNvPr>
            <p:cNvSpPr>
              <a:spLocks/>
            </p:cNvSpPr>
            <p:nvPr/>
          </p:nvSpPr>
          <p:spPr bwMode="auto">
            <a:xfrm>
              <a:off x="5643303" y="1058863"/>
              <a:ext cx="34925" cy="36513"/>
            </a:xfrm>
            <a:custGeom>
              <a:avLst/>
              <a:gdLst>
                <a:gd name="T0" fmla="*/ 195 w 1094"/>
                <a:gd name="T1" fmla="*/ 900 h 1094"/>
                <a:gd name="T2" fmla="*/ 195 w 1094"/>
                <a:gd name="T3" fmla="*/ 195 h 1094"/>
                <a:gd name="T4" fmla="*/ 900 w 1094"/>
                <a:gd name="T5" fmla="*/ 195 h 1094"/>
                <a:gd name="T6" fmla="*/ 900 w 1094"/>
                <a:gd name="T7" fmla="*/ 900 h 1094"/>
                <a:gd name="T8" fmla="*/ 195 w 1094"/>
                <a:gd name="T9" fmla="*/ 900 h 1094"/>
              </a:gdLst>
              <a:ahLst/>
              <a:cxnLst>
                <a:cxn ang="0">
                  <a:pos x="T0" y="T1"/>
                </a:cxn>
                <a:cxn ang="0">
                  <a:pos x="T2" y="T3"/>
                </a:cxn>
                <a:cxn ang="0">
                  <a:pos x="T4" y="T5"/>
                </a:cxn>
                <a:cxn ang="0">
                  <a:pos x="T6" y="T7"/>
                </a:cxn>
                <a:cxn ang="0">
                  <a:pos x="T8" y="T9"/>
                </a:cxn>
              </a:cxnLst>
              <a:rect l="0" t="0" r="r" b="b"/>
              <a:pathLst>
                <a:path w="1094" h="1094">
                  <a:moveTo>
                    <a:pt x="195" y="900"/>
                  </a:moveTo>
                  <a:cubicBezTo>
                    <a:pt x="0" y="705"/>
                    <a:pt x="0" y="389"/>
                    <a:pt x="195" y="195"/>
                  </a:cubicBezTo>
                  <a:cubicBezTo>
                    <a:pt x="389" y="0"/>
                    <a:pt x="705" y="0"/>
                    <a:pt x="900" y="195"/>
                  </a:cubicBezTo>
                  <a:cubicBezTo>
                    <a:pt x="1094" y="389"/>
                    <a:pt x="1094"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611">
              <a:extLst>
                <a:ext uri="{FF2B5EF4-FFF2-40B4-BE49-F238E27FC236}">
                  <a16:creationId xmlns:a16="http://schemas.microsoft.com/office/drawing/2014/main" id="{0E6E4744-F4B4-636F-95EF-FCB13CB1B68A}"/>
                </a:ext>
              </a:extLst>
            </p:cNvPr>
            <p:cNvSpPr>
              <a:spLocks/>
            </p:cNvSpPr>
            <p:nvPr/>
          </p:nvSpPr>
          <p:spPr bwMode="auto">
            <a:xfrm>
              <a:off x="5589328" y="1112838"/>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612">
              <a:extLst>
                <a:ext uri="{FF2B5EF4-FFF2-40B4-BE49-F238E27FC236}">
                  <a16:creationId xmlns:a16="http://schemas.microsoft.com/office/drawing/2014/main" id="{46F028AD-B73C-56E7-1AEF-222DA709997D}"/>
                </a:ext>
              </a:extLst>
            </p:cNvPr>
            <p:cNvSpPr>
              <a:spLocks/>
            </p:cNvSpPr>
            <p:nvPr/>
          </p:nvSpPr>
          <p:spPr bwMode="auto">
            <a:xfrm>
              <a:off x="5535353" y="1166813"/>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613">
              <a:extLst>
                <a:ext uri="{FF2B5EF4-FFF2-40B4-BE49-F238E27FC236}">
                  <a16:creationId xmlns:a16="http://schemas.microsoft.com/office/drawing/2014/main" id="{A4DE2A6C-11C8-793C-CD55-3D3FC6AF2968}"/>
                </a:ext>
              </a:extLst>
            </p:cNvPr>
            <p:cNvSpPr>
              <a:spLocks/>
            </p:cNvSpPr>
            <p:nvPr/>
          </p:nvSpPr>
          <p:spPr bwMode="auto">
            <a:xfrm>
              <a:off x="5481378" y="1220788"/>
              <a:ext cx="36513" cy="36513"/>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Freeform 614">
              <a:extLst>
                <a:ext uri="{FF2B5EF4-FFF2-40B4-BE49-F238E27FC236}">
                  <a16:creationId xmlns:a16="http://schemas.microsoft.com/office/drawing/2014/main" id="{A8AD7DD3-DCF0-7D6B-9E2A-56ABDEA9C6D9}"/>
                </a:ext>
              </a:extLst>
            </p:cNvPr>
            <p:cNvSpPr>
              <a:spLocks/>
            </p:cNvSpPr>
            <p:nvPr/>
          </p:nvSpPr>
          <p:spPr bwMode="auto">
            <a:xfrm>
              <a:off x="5427403" y="1274763"/>
              <a:ext cx="36513" cy="34925"/>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Freeform 615">
              <a:extLst>
                <a:ext uri="{FF2B5EF4-FFF2-40B4-BE49-F238E27FC236}">
                  <a16:creationId xmlns:a16="http://schemas.microsoft.com/office/drawing/2014/main" id="{0E18DF70-1CDA-076C-AF8A-F8B5AD5AF4DA}"/>
                </a:ext>
              </a:extLst>
            </p:cNvPr>
            <p:cNvSpPr>
              <a:spLocks/>
            </p:cNvSpPr>
            <p:nvPr/>
          </p:nvSpPr>
          <p:spPr bwMode="auto">
            <a:xfrm>
              <a:off x="5373428" y="1327150"/>
              <a:ext cx="36513" cy="36513"/>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616">
              <a:extLst>
                <a:ext uri="{FF2B5EF4-FFF2-40B4-BE49-F238E27FC236}">
                  <a16:creationId xmlns:a16="http://schemas.microsoft.com/office/drawing/2014/main" id="{EC41440D-07E3-9AC5-CDD1-5E6959E69803}"/>
                </a:ext>
              </a:extLst>
            </p:cNvPr>
            <p:cNvSpPr>
              <a:spLocks/>
            </p:cNvSpPr>
            <p:nvPr/>
          </p:nvSpPr>
          <p:spPr bwMode="auto">
            <a:xfrm>
              <a:off x="5319453" y="1381125"/>
              <a:ext cx="36513" cy="36513"/>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89"/>
                    <a:pt x="195" y="195"/>
                  </a:cubicBezTo>
                  <a:cubicBezTo>
                    <a:pt x="389" y="0"/>
                    <a:pt x="705" y="0"/>
                    <a:pt x="900" y="195"/>
                  </a:cubicBezTo>
                  <a:cubicBezTo>
                    <a:pt x="1094" y="389"/>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617">
              <a:extLst>
                <a:ext uri="{FF2B5EF4-FFF2-40B4-BE49-F238E27FC236}">
                  <a16:creationId xmlns:a16="http://schemas.microsoft.com/office/drawing/2014/main" id="{9AB1119F-090E-693B-4BF7-9D2226B6784A}"/>
                </a:ext>
              </a:extLst>
            </p:cNvPr>
            <p:cNvSpPr>
              <a:spLocks/>
            </p:cNvSpPr>
            <p:nvPr/>
          </p:nvSpPr>
          <p:spPr bwMode="auto">
            <a:xfrm>
              <a:off x="5267065" y="1435100"/>
              <a:ext cx="34925" cy="36513"/>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89" y="0"/>
                    <a:pt x="705" y="0"/>
                    <a:pt x="900" y="194"/>
                  </a:cubicBezTo>
                  <a:cubicBezTo>
                    <a:pt x="1095" y="389"/>
                    <a:pt x="1095" y="705"/>
                    <a:pt x="900" y="900"/>
                  </a:cubicBezTo>
                  <a:cubicBezTo>
                    <a:pt x="705" y="1094"/>
                    <a:pt x="389"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618">
              <a:extLst>
                <a:ext uri="{FF2B5EF4-FFF2-40B4-BE49-F238E27FC236}">
                  <a16:creationId xmlns:a16="http://schemas.microsoft.com/office/drawing/2014/main" id="{E45ECD64-FECB-01CC-1216-3D82996B5FD8}"/>
                </a:ext>
              </a:extLst>
            </p:cNvPr>
            <p:cNvSpPr>
              <a:spLocks/>
            </p:cNvSpPr>
            <p:nvPr/>
          </p:nvSpPr>
          <p:spPr bwMode="auto">
            <a:xfrm>
              <a:off x="5213090" y="1489075"/>
              <a:ext cx="36513" cy="36513"/>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27"/>
          <p:cNvSpPr txBox="1">
            <a:spLocks noGrp="1"/>
          </p:cNvSpPr>
          <p:nvPr>
            <p:ph type="title"/>
          </p:nvPr>
        </p:nvSpPr>
        <p:spPr>
          <a:xfrm>
            <a:off x="723900" y="1543455"/>
            <a:ext cx="7696200" cy="130715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800"/>
              <a:buFont typeface="Bebas Neue"/>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7"/>
          <p:cNvSpPr txBox="1">
            <a:spLocks noGrp="1"/>
          </p:cNvSpPr>
          <p:nvPr>
            <p:ph type="body" idx="1"/>
          </p:nvPr>
        </p:nvSpPr>
        <p:spPr>
          <a:xfrm>
            <a:off x="723900" y="2850609"/>
            <a:ext cx="7696200" cy="4957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750"/>
              </a:spcBef>
              <a:spcAft>
                <a:spcPts val="0"/>
              </a:spcAft>
              <a:buClr>
                <a:schemeClr val="dk1"/>
              </a:buClr>
              <a:buSzPts val="1600"/>
              <a:buNone/>
              <a:defRPr sz="16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grpSp>
        <p:nvGrpSpPr>
          <p:cNvPr id="2" name="Group 1">
            <a:extLst>
              <a:ext uri="{FF2B5EF4-FFF2-40B4-BE49-F238E27FC236}">
                <a16:creationId xmlns:a16="http://schemas.microsoft.com/office/drawing/2014/main" id="{19AF9E86-B9DE-1991-D376-0D42D38E78D9}"/>
              </a:ext>
            </a:extLst>
          </p:cNvPr>
          <p:cNvGrpSpPr/>
          <p:nvPr userDrawn="1"/>
        </p:nvGrpSpPr>
        <p:grpSpPr>
          <a:xfrm>
            <a:off x="7927055" y="-813425"/>
            <a:ext cx="2105344" cy="2105344"/>
            <a:chOff x="478444" y="466725"/>
            <a:chExt cx="1592263" cy="1592263"/>
          </a:xfrm>
          <a:solidFill>
            <a:schemeClr val="accent1"/>
          </a:solidFill>
        </p:grpSpPr>
        <p:grpSp>
          <p:nvGrpSpPr>
            <p:cNvPr id="3" name="Group 205">
              <a:extLst>
                <a:ext uri="{FF2B5EF4-FFF2-40B4-BE49-F238E27FC236}">
                  <a16:creationId xmlns:a16="http://schemas.microsoft.com/office/drawing/2014/main" id="{385BD39B-B9F1-D17D-8D91-520031F49809}"/>
                </a:ext>
              </a:extLst>
            </p:cNvPr>
            <p:cNvGrpSpPr>
              <a:grpSpLocks/>
            </p:cNvGrpSpPr>
            <p:nvPr/>
          </p:nvGrpSpPr>
          <p:grpSpPr bwMode="auto">
            <a:xfrm>
              <a:off x="610206" y="466725"/>
              <a:ext cx="1460501" cy="1460500"/>
              <a:chOff x="1166" y="294"/>
              <a:chExt cx="920" cy="920"/>
            </a:xfrm>
            <a:grpFill/>
          </p:grpSpPr>
          <p:sp>
            <p:nvSpPr>
              <p:cNvPr id="64" name="Freeform 5">
                <a:extLst>
                  <a:ext uri="{FF2B5EF4-FFF2-40B4-BE49-F238E27FC236}">
                    <a16:creationId xmlns:a16="http://schemas.microsoft.com/office/drawing/2014/main" id="{774C21AF-B9DA-1390-5E5A-D27A6817C57D}"/>
                  </a:ext>
                </a:extLst>
              </p:cNvPr>
              <p:cNvSpPr>
                <a:spLocks/>
              </p:cNvSpPr>
              <p:nvPr/>
            </p:nvSpPr>
            <p:spPr bwMode="auto">
              <a:xfrm>
                <a:off x="1416" y="2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5" name="Freeform 6">
                <a:extLst>
                  <a:ext uri="{FF2B5EF4-FFF2-40B4-BE49-F238E27FC236}">
                    <a16:creationId xmlns:a16="http://schemas.microsoft.com/office/drawing/2014/main" id="{A1AE9210-EA98-3E20-AB5D-90609C47C9B0}"/>
                  </a:ext>
                </a:extLst>
              </p:cNvPr>
              <p:cNvSpPr>
                <a:spLocks/>
              </p:cNvSpPr>
              <p:nvPr/>
            </p:nvSpPr>
            <p:spPr bwMode="auto">
              <a:xfrm>
                <a:off x="1450" y="32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6" name="Freeform 7">
                <a:extLst>
                  <a:ext uri="{FF2B5EF4-FFF2-40B4-BE49-F238E27FC236}">
                    <a16:creationId xmlns:a16="http://schemas.microsoft.com/office/drawing/2014/main" id="{DBBBB452-0488-8767-780D-D70C478C0597}"/>
                  </a:ext>
                </a:extLst>
              </p:cNvPr>
              <p:cNvSpPr>
                <a:spLocks/>
              </p:cNvSpPr>
              <p:nvPr/>
            </p:nvSpPr>
            <p:spPr bwMode="auto">
              <a:xfrm>
                <a:off x="1484" y="36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7" name="Freeform 8">
                <a:extLst>
                  <a:ext uri="{FF2B5EF4-FFF2-40B4-BE49-F238E27FC236}">
                    <a16:creationId xmlns:a16="http://schemas.microsoft.com/office/drawing/2014/main" id="{5C303079-6DB7-2BC6-EF88-07EB0287437B}"/>
                  </a:ext>
                </a:extLst>
              </p:cNvPr>
              <p:cNvSpPr>
                <a:spLocks/>
              </p:cNvSpPr>
              <p:nvPr/>
            </p:nvSpPr>
            <p:spPr bwMode="auto">
              <a:xfrm>
                <a:off x="1518" y="3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8" name="Freeform 9">
                <a:extLst>
                  <a:ext uri="{FF2B5EF4-FFF2-40B4-BE49-F238E27FC236}">
                    <a16:creationId xmlns:a16="http://schemas.microsoft.com/office/drawing/2014/main" id="{0D5A5242-FF0C-2CD3-FDFC-4576573CF648}"/>
                  </a:ext>
                </a:extLst>
              </p:cNvPr>
              <p:cNvSpPr>
                <a:spLocks/>
              </p:cNvSpPr>
              <p:nvPr/>
            </p:nvSpPr>
            <p:spPr bwMode="auto">
              <a:xfrm>
                <a:off x="1552" y="43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69" name="Freeform 10">
                <a:extLst>
                  <a:ext uri="{FF2B5EF4-FFF2-40B4-BE49-F238E27FC236}">
                    <a16:creationId xmlns:a16="http://schemas.microsoft.com/office/drawing/2014/main" id="{DD7E0C7A-90BC-BE84-33DB-6BB1FF357722}"/>
                  </a:ext>
                </a:extLst>
              </p:cNvPr>
              <p:cNvSpPr>
                <a:spLocks/>
              </p:cNvSpPr>
              <p:nvPr/>
            </p:nvSpPr>
            <p:spPr bwMode="auto">
              <a:xfrm>
                <a:off x="1586" y="46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2" name="Freeform 11">
                <a:extLst>
                  <a:ext uri="{FF2B5EF4-FFF2-40B4-BE49-F238E27FC236}">
                    <a16:creationId xmlns:a16="http://schemas.microsoft.com/office/drawing/2014/main" id="{9219DC88-4422-2099-125F-235FA9265B7E}"/>
                  </a:ext>
                </a:extLst>
              </p:cNvPr>
              <p:cNvSpPr>
                <a:spLocks/>
              </p:cNvSpPr>
              <p:nvPr/>
            </p:nvSpPr>
            <p:spPr bwMode="auto">
              <a:xfrm>
                <a:off x="1620" y="49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3" name="Freeform 12">
                <a:extLst>
                  <a:ext uri="{FF2B5EF4-FFF2-40B4-BE49-F238E27FC236}">
                    <a16:creationId xmlns:a16="http://schemas.microsoft.com/office/drawing/2014/main" id="{850BF9AD-EE0B-C86F-EC46-4C7150B33631}"/>
                  </a:ext>
                </a:extLst>
              </p:cNvPr>
              <p:cNvSpPr>
                <a:spLocks/>
              </p:cNvSpPr>
              <p:nvPr/>
            </p:nvSpPr>
            <p:spPr bwMode="auto">
              <a:xfrm>
                <a:off x="1655" y="53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4" name="Freeform 13">
                <a:extLst>
                  <a:ext uri="{FF2B5EF4-FFF2-40B4-BE49-F238E27FC236}">
                    <a16:creationId xmlns:a16="http://schemas.microsoft.com/office/drawing/2014/main" id="{6DB082EF-594A-E5E8-45AA-E0561DBC13C6}"/>
                  </a:ext>
                </a:extLst>
              </p:cNvPr>
              <p:cNvSpPr>
                <a:spLocks/>
              </p:cNvSpPr>
              <p:nvPr/>
            </p:nvSpPr>
            <p:spPr bwMode="auto">
              <a:xfrm>
                <a:off x="1689" y="566"/>
                <a:ext cx="22"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5" name="Freeform 14">
                <a:extLst>
                  <a:ext uri="{FF2B5EF4-FFF2-40B4-BE49-F238E27FC236}">
                    <a16:creationId xmlns:a16="http://schemas.microsoft.com/office/drawing/2014/main" id="{5DB083AF-21E9-4F00-A450-622BC40EE7F1}"/>
                  </a:ext>
                </a:extLst>
              </p:cNvPr>
              <p:cNvSpPr>
                <a:spLocks/>
              </p:cNvSpPr>
              <p:nvPr/>
            </p:nvSpPr>
            <p:spPr bwMode="auto">
              <a:xfrm>
                <a:off x="1723" y="60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6" name="Freeform 15">
                <a:extLst>
                  <a:ext uri="{FF2B5EF4-FFF2-40B4-BE49-F238E27FC236}">
                    <a16:creationId xmlns:a16="http://schemas.microsoft.com/office/drawing/2014/main" id="{AA8046F9-C766-94BB-731C-6F926BD40B7B}"/>
                  </a:ext>
                </a:extLst>
              </p:cNvPr>
              <p:cNvSpPr>
                <a:spLocks/>
              </p:cNvSpPr>
              <p:nvPr/>
            </p:nvSpPr>
            <p:spPr bwMode="auto">
              <a:xfrm>
                <a:off x="1757" y="63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7" name="Freeform 16">
                <a:extLst>
                  <a:ext uri="{FF2B5EF4-FFF2-40B4-BE49-F238E27FC236}">
                    <a16:creationId xmlns:a16="http://schemas.microsoft.com/office/drawing/2014/main" id="{82542A83-87B2-3E13-B676-8D300AD7EED7}"/>
                  </a:ext>
                </a:extLst>
              </p:cNvPr>
              <p:cNvSpPr>
                <a:spLocks/>
              </p:cNvSpPr>
              <p:nvPr/>
            </p:nvSpPr>
            <p:spPr bwMode="auto">
              <a:xfrm>
                <a:off x="1791" y="66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8" name="Freeform 17">
                <a:extLst>
                  <a:ext uri="{FF2B5EF4-FFF2-40B4-BE49-F238E27FC236}">
                    <a16:creationId xmlns:a16="http://schemas.microsoft.com/office/drawing/2014/main" id="{098E536D-1731-3249-2391-A90683943956}"/>
                  </a:ext>
                </a:extLst>
              </p:cNvPr>
              <p:cNvSpPr>
                <a:spLocks/>
              </p:cNvSpPr>
              <p:nvPr/>
            </p:nvSpPr>
            <p:spPr bwMode="auto">
              <a:xfrm>
                <a:off x="1825" y="70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79" name="Freeform 18">
                <a:extLst>
                  <a:ext uri="{FF2B5EF4-FFF2-40B4-BE49-F238E27FC236}">
                    <a16:creationId xmlns:a16="http://schemas.microsoft.com/office/drawing/2014/main" id="{90580E02-0454-AF73-AAD5-F36566E65B9F}"/>
                  </a:ext>
                </a:extLst>
              </p:cNvPr>
              <p:cNvSpPr>
                <a:spLocks/>
              </p:cNvSpPr>
              <p:nvPr/>
            </p:nvSpPr>
            <p:spPr bwMode="auto">
              <a:xfrm>
                <a:off x="1859" y="73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0" name="Freeform 19">
                <a:extLst>
                  <a:ext uri="{FF2B5EF4-FFF2-40B4-BE49-F238E27FC236}">
                    <a16:creationId xmlns:a16="http://schemas.microsoft.com/office/drawing/2014/main" id="{62B96CB3-3290-C7EB-9AD5-58760BEC5027}"/>
                  </a:ext>
                </a:extLst>
              </p:cNvPr>
              <p:cNvSpPr>
                <a:spLocks/>
              </p:cNvSpPr>
              <p:nvPr/>
            </p:nvSpPr>
            <p:spPr bwMode="auto">
              <a:xfrm>
                <a:off x="1893" y="77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1" name="Freeform 20">
                <a:extLst>
                  <a:ext uri="{FF2B5EF4-FFF2-40B4-BE49-F238E27FC236}">
                    <a16:creationId xmlns:a16="http://schemas.microsoft.com/office/drawing/2014/main" id="{210D3C7D-50AE-D5F3-A339-5C32D6659B55}"/>
                  </a:ext>
                </a:extLst>
              </p:cNvPr>
              <p:cNvSpPr>
                <a:spLocks/>
              </p:cNvSpPr>
              <p:nvPr/>
            </p:nvSpPr>
            <p:spPr bwMode="auto">
              <a:xfrm>
                <a:off x="1927" y="80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2" name="Freeform 21">
                <a:extLst>
                  <a:ext uri="{FF2B5EF4-FFF2-40B4-BE49-F238E27FC236}">
                    <a16:creationId xmlns:a16="http://schemas.microsoft.com/office/drawing/2014/main" id="{B7F7E46B-9C1B-6A32-F1D9-D1800D52C53A}"/>
                  </a:ext>
                </a:extLst>
              </p:cNvPr>
              <p:cNvSpPr>
                <a:spLocks/>
              </p:cNvSpPr>
              <p:nvPr/>
            </p:nvSpPr>
            <p:spPr bwMode="auto">
              <a:xfrm>
                <a:off x="1961" y="839"/>
                <a:ext cx="23" cy="22"/>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3" name="Freeform 22">
                <a:extLst>
                  <a:ext uri="{FF2B5EF4-FFF2-40B4-BE49-F238E27FC236}">
                    <a16:creationId xmlns:a16="http://schemas.microsoft.com/office/drawing/2014/main" id="{7C5E7C15-D2C3-01AD-9A9A-325A20E0AA98}"/>
                  </a:ext>
                </a:extLst>
              </p:cNvPr>
              <p:cNvSpPr>
                <a:spLocks/>
              </p:cNvSpPr>
              <p:nvPr/>
            </p:nvSpPr>
            <p:spPr bwMode="auto">
              <a:xfrm>
                <a:off x="1995" y="87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4" name="Freeform 23">
                <a:extLst>
                  <a:ext uri="{FF2B5EF4-FFF2-40B4-BE49-F238E27FC236}">
                    <a16:creationId xmlns:a16="http://schemas.microsoft.com/office/drawing/2014/main" id="{43ED7B02-4E9B-EFD0-929B-DDC28696D6AF}"/>
                  </a:ext>
                </a:extLst>
              </p:cNvPr>
              <p:cNvSpPr>
                <a:spLocks/>
              </p:cNvSpPr>
              <p:nvPr/>
            </p:nvSpPr>
            <p:spPr bwMode="auto">
              <a:xfrm>
                <a:off x="2029" y="9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5" name="Freeform 24">
                <a:extLst>
                  <a:ext uri="{FF2B5EF4-FFF2-40B4-BE49-F238E27FC236}">
                    <a16:creationId xmlns:a16="http://schemas.microsoft.com/office/drawing/2014/main" id="{7FC46161-B409-7629-345C-4B8EC2C9CF71}"/>
                  </a:ext>
                </a:extLst>
              </p:cNvPr>
              <p:cNvSpPr>
                <a:spLocks/>
              </p:cNvSpPr>
              <p:nvPr/>
            </p:nvSpPr>
            <p:spPr bwMode="auto">
              <a:xfrm>
                <a:off x="2063" y="94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6" name="Freeform 25">
                <a:extLst>
                  <a:ext uri="{FF2B5EF4-FFF2-40B4-BE49-F238E27FC236}">
                    <a16:creationId xmlns:a16="http://schemas.microsoft.com/office/drawing/2014/main" id="{465280A7-E9FC-7C96-97F9-92485E5EA880}"/>
                  </a:ext>
                </a:extLst>
              </p:cNvPr>
              <p:cNvSpPr>
                <a:spLocks/>
              </p:cNvSpPr>
              <p:nvPr/>
            </p:nvSpPr>
            <p:spPr bwMode="auto">
              <a:xfrm>
                <a:off x="1388" y="32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7" name="Oval 26">
                <a:extLst>
                  <a:ext uri="{FF2B5EF4-FFF2-40B4-BE49-F238E27FC236}">
                    <a16:creationId xmlns:a16="http://schemas.microsoft.com/office/drawing/2014/main" id="{25EBAAD7-43D0-4C89-B6C1-A61CC6518CF6}"/>
                  </a:ext>
                </a:extLst>
              </p:cNvPr>
              <p:cNvSpPr>
                <a:spLocks noChangeArrowheads="1"/>
              </p:cNvSpPr>
              <p:nvPr/>
            </p:nvSpPr>
            <p:spPr bwMode="auto">
              <a:xfrm>
                <a:off x="1423" y="357"/>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8" name="Oval 27">
                <a:extLst>
                  <a:ext uri="{FF2B5EF4-FFF2-40B4-BE49-F238E27FC236}">
                    <a16:creationId xmlns:a16="http://schemas.microsoft.com/office/drawing/2014/main" id="{B0772A62-9FF2-B2E6-2B33-A9E20B595062}"/>
                  </a:ext>
                </a:extLst>
              </p:cNvPr>
              <p:cNvSpPr>
                <a:spLocks noChangeArrowheads="1"/>
              </p:cNvSpPr>
              <p:nvPr/>
            </p:nvSpPr>
            <p:spPr bwMode="auto">
              <a:xfrm>
                <a:off x="1458" y="391"/>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89" name="Freeform 28">
                <a:extLst>
                  <a:ext uri="{FF2B5EF4-FFF2-40B4-BE49-F238E27FC236}">
                    <a16:creationId xmlns:a16="http://schemas.microsoft.com/office/drawing/2014/main" id="{AC92D46E-EE41-6A4D-0773-ADD656527D29}"/>
                  </a:ext>
                </a:extLst>
              </p:cNvPr>
              <p:cNvSpPr>
                <a:spLocks/>
              </p:cNvSpPr>
              <p:nvPr/>
            </p:nvSpPr>
            <p:spPr bwMode="auto">
              <a:xfrm>
                <a:off x="1491" y="424"/>
                <a:ext cx="22"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0" name="Freeform 29">
                <a:extLst>
                  <a:ext uri="{FF2B5EF4-FFF2-40B4-BE49-F238E27FC236}">
                    <a16:creationId xmlns:a16="http://schemas.microsoft.com/office/drawing/2014/main" id="{4ADE6B52-33F6-8419-B7BC-ABD1CB0767FB}"/>
                  </a:ext>
                </a:extLst>
              </p:cNvPr>
              <p:cNvSpPr>
                <a:spLocks/>
              </p:cNvSpPr>
              <p:nvPr/>
            </p:nvSpPr>
            <p:spPr bwMode="auto">
              <a:xfrm>
                <a:off x="1525" y="45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1" name="Freeform 30">
                <a:extLst>
                  <a:ext uri="{FF2B5EF4-FFF2-40B4-BE49-F238E27FC236}">
                    <a16:creationId xmlns:a16="http://schemas.microsoft.com/office/drawing/2014/main" id="{7B5413E9-A84D-CCEB-1552-DAA96D9A359D}"/>
                  </a:ext>
                </a:extLst>
              </p:cNvPr>
              <p:cNvSpPr>
                <a:spLocks/>
              </p:cNvSpPr>
              <p:nvPr/>
            </p:nvSpPr>
            <p:spPr bwMode="auto">
              <a:xfrm>
                <a:off x="1559" y="492"/>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2" name="Freeform 31">
                <a:extLst>
                  <a:ext uri="{FF2B5EF4-FFF2-40B4-BE49-F238E27FC236}">
                    <a16:creationId xmlns:a16="http://schemas.microsoft.com/office/drawing/2014/main" id="{7C10D377-3723-AB9F-2310-2B9647C10621}"/>
                  </a:ext>
                </a:extLst>
              </p:cNvPr>
              <p:cNvSpPr>
                <a:spLocks/>
              </p:cNvSpPr>
              <p:nvPr/>
            </p:nvSpPr>
            <p:spPr bwMode="auto">
              <a:xfrm>
                <a:off x="1593" y="526"/>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3" name="Freeform 32">
                <a:extLst>
                  <a:ext uri="{FF2B5EF4-FFF2-40B4-BE49-F238E27FC236}">
                    <a16:creationId xmlns:a16="http://schemas.microsoft.com/office/drawing/2014/main" id="{851BE64D-25CD-B6B8-C6AA-E181CFA9B955}"/>
                  </a:ext>
                </a:extLst>
              </p:cNvPr>
              <p:cNvSpPr>
                <a:spLocks/>
              </p:cNvSpPr>
              <p:nvPr/>
            </p:nvSpPr>
            <p:spPr bwMode="auto">
              <a:xfrm>
                <a:off x="1627" y="56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4" name="Freeform 33">
                <a:extLst>
                  <a:ext uri="{FF2B5EF4-FFF2-40B4-BE49-F238E27FC236}">
                    <a16:creationId xmlns:a16="http://schemas.microsoft.com/office/drawing/2014/main" id="{33093EBE-0837-F42D-2DFB-C502BF0CFEA0}"/>
                  </a:ext>
                </a:extLst>
              </p:cNvPr>
              <p:cNvSpPr>
                <a:spLocks/>
              </p:cNvSpPr>
              <p:nvPr/>
            </p:nvSpPr>
            <p:spPr bwMode="auto">
              <a:xfrm>
                <a:off x="1661" y="5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5" name="Freeform 34">
                <a:extLst>
                  <a:ext uri="{FF2B5EF4-FFF2-40B4-BE49-F238E27FC236}">
                    <a16:creationId xmlns:a16="http://schemas.microsoft.com/office/drawing/2014/main" id="{535D7A0F-2E1C-C79A-3307-3396BC366D29}"/>
                  </a:ext>
                </a:extLst>
              </p:cNvPr>
              <p:cNvSpPr>
                <a:spLocks/>
              </p:cNvSpPr>
              <p:nvPr/>
            </p:nvSpPr>
            <p:spPr bwMode="auto">
              <a:xfrm>
                <a:off x="1695" y="628"/>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6" name="Freeform 35">
                <a:extLst>
                  <a:ext uri="{FF2B5EF4-FFF2-40B4-BE49-F238E27FC236}">
                    <a16:creationId xmlns:a16="http://schemas.microsoft.com/office/drawing/2014/main" id="{976BDC57-7FB2-294E-C971-83371903331A}"/>
                  </a:ext>
                </a:extLst>
              </p:cNvPr>
              <p:cNvSpPr>
                <a:spLocks/>
              </p:cNvSpPr>
              <p:nvPr/>
            </p:nvSpPr>
            <p:spPr bwMode="auto">
              <a:xfrm>
                <a:off x="1729" y="66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7" name="Freeform 36">
                <a:extLst>
                  <a:ext uri="{FF2B5EF4-FFF2-40B4-BE49-F238E27FC236}">
                    <a16:creationId xmlns:a16="http://schemas.microsoft.com/office/drawing/2014/main" id="{30990F1D-2E88-F4F1-483B-BCD69227C45C}"/>
                  </a:ext>
                </a:extLst>
              </p:cNvPr>
              <p:cNvSpPr>
                <a:spLocks/>
              </p:cNvSpPr>
              <p:nvPr/>
            </p:nvSpPr>
            <p:spPr bwMode="auto">
              <a:xfrm>
                <a:off x="1763" y="696"/>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8" name="Freeform 37">
                <a:extLst>
                  <a:ext uri="{FF2B5EF4-FFF2-40B4-BE49-F238E27FC236}">
                    <a16:creationId xmlns:a16="http://schemas.microsoft.com/office/drawing/2014/main" id="{6CCE2446-310E-CC4C-8ACC-C62DFFD5B7AE}"/>
                  </a:ext>
                </a:extLst>
              </p:cNvPr>
              <p:cNvSpPr>
                <a:spLocks/>
              </p:cNvSpPr>
              <p:nvPr/>
            </p:nvSpPr>
            <p:spPr bwMode="auto">
              <a:xfrm>
                <a:off x="1797" y="730"/>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99" name="Freeform 38">
                <a:extLst>
                  <a:ext uri="{FF2B5EF4-FFF2-40B4-BE49-F238E27FC236}">
                    <a16:creationId xmlns:a16="http://schemas.microsoft.com/office/drawing/2014/main" id="{63856299-E055-20FD-887C-D21562BFFF6C}"/>
                  </a:ext>
                </a:extLst>
              </p:cNvPr>
              <p:cNvSpPr>
                <a:spLocks/>
              </p:cNvSpPr>
              <p:nvPr/>
            </p:nvSpPr>
            <p:spPr bwMode="auto">
              <a:xfrm>
                <a:off x="1831" y="76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0" name="Freeform 39">
                <a:extLst>
                  <a:ext uri="{FF2B5EF4-FFF2-40B4-BE49-F238E27FC236}">
                    <a16:creationId xmlns:a16="http://schemas.microsoft.com/office/drawing/2014/main" id="{266DF1EB-C18D-252E-B593-11AB15AF7149}"/>
                  </a:ext>
                </a:extLst>
              </p:cNvPr>
              <p:cNvSpPr>
                <a:spLocks/>
              </p:cNvSpPr>
              <p:nvPr/>
            </p:nvSpPr>
            <p:spPr bwMode="auto">
              <a:xfrm>
                <a:off x="1865" y="79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1" name="Freeform 40">
                <a:extLst>
                  <a:ext uri="{FF2B5EF4-FFF2-40B4-BE49-F238E27FC236}">
                    <a16:creationId xmlns:a16="http://schemas.microsoft.com/office/drawing/2014/main" id="{720E091D-9BF5-0E68-602D-CE03790C7946}"/>
                  </a:ext>
                </a:extLst>
              </p:cNvPr>
              <p:cNvSpPr>
                <a:spLocks/>
              </p:cNvSpPr>
              <p:nvPr/>
            </p:nvSpPr>
            <p:spPr bwMode="auto">
              <a:xfrm>
                <a:off x="1899" y="832"/>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2" name="Freeform 41">
                <a:extLst>
                  <a:ext uri="{FF2B5EF4-FFF2-40B4-BE49-F238E27FC236}">
                    <a16:creationId xmlns:a16="http://schemas.microsoft.com/office/drawing/2014/main" id="{F06E7A37-40CF-8985-2005-6F7BDC035F9C}"/>
                  </a:ext>
                </a:extLst>
              </p:cNvPr>
              <p:cNvSpPr>
                <a:spLocks/>
              </p:cNvSpPr>
              <p:nvPr/>
            </p:nvSpPr>
            <p:spPr bwMode="auto">
              <a:xfrm>
                <a:off x="1933" y="86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3" name="Freeform 42">
                <a:extLst>
                  <a:ext uri="{FF2B5EF4-FFF2-40B4-BE49-F238E27FC236}">
                    <a16:creationId xmlns:a16="http://schemas.microsoft.com/office/drawing/2014/main" id="{4BE3B522-2BC6-04D8-E68D-6587D8F3124C}"/>
                  </a:ext>
                </a:extLst>
              </p:cNvPr>
              <p:cNvSpPr>
                <a:spLocks/>
              </p:cNvSpPr>
              <p:nvPr/>
            </p:nvSpPr>
            <p:spPr bwMode="auto">
              <a:xfrm>
                <a:off x="1967" y="90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4" name="Freeform 43">
                <a:extLst>
                  <a:ext uri="{FF2B5EF4-FFF2-40B4-BE49-F238E27FC236}">
                    <a16:creationId xmlns:a16="http://schemas.microsoft.com/office/drawing/2014/main" id="{9ADE4994-D633-2AD1-1CF3-43A83AF4C89B}"/>
                  </a:ext>
                </a:extLst>
              </p:cNvPr>
              <p:cNvSpPr>
                <a:spLocks/>
              </p:cNvSpPr>
              <p:nvPr/>
            </p:nvSpPr>
            <p:spPr bwMode="auto">
              <a:xfrm>
                <a:off x="2001" y="934"/>
                <a:ext cx="23" cy="23"/>
              </a:xfrm>
              <a:custGeom>
                <a:avLst/>
                <a:gdLst>
                  <a:gd name="T0" fmla="*/ 906 w 1101"/>
                  <a:gd name="T1" fmla="*/ 906 h 1102"/>
                  <a:gd name="T2" fmla="*/ 196 w 1101"/>
                  <a:gd name="T3" fmla="*/ 906 h 1102"/>
                  <a:gd name="T4" fmla="*/ 196 w 1101"/>
                  <a:gd name="T5" fmla="*/ 196 h 1102"/>
                  <a:gd name="T6" fmla="*/ 906 w 1101"/>
                  <a:gd name="T7" fmla="*/ 196 h 1102"/>
                  <a:gd name="T8" fmla="*/ 906 w 1101"/>
                  <a:gd name="T9" fmla="*/ 906 h 1102"/>
                </a:gdLst>
                <a:ahLst/>
                <a:cxnLst>
                  <a:cxn ang="0">
                    <a:pos x="T0" y="T1"/>
                  </a:cxn>
                  <a:cxn ang="0">
                    <a:pos x="T2" y="T3"/>
                  </a:cxn>
                  <a:cxn ang="0">
                    <a:pos x="T4" y="T5"/>
                  </a:cxn>
                  <a:cxn ang="0">
                    <a:pos x="T6" y="T7"/>
                  </a:cxn>
                  <a:cxn ang="0">
                    <a:pos x="T8" y="T9"/>
                  </a:cxn>
                </a:cxnLst>
                <a:rect l="0" t="0" r="r" b="b"/>
                <a:pathLst>
                  <a:path w="1101" h="1102">
                    <a:moveTo>
                      <a:pt x="906" y="906"/>
                    </a:moveTo>
                    <a:cubicBezTo>
                      <a:pt x="710" y="1102"/>
                      <a:pt x="392" y="1102"/>
                      <a:pt x="196" y="906"/>
                    </a:cubicBezTo>
                    <a:cubicBezTo>
                      <a:pt x="0" y="710"/>
                      <a:pt x="0" y="392"/>
                      <a:pt x="196" y="196"/>
                    </a:cubicBezTo>
                    <a:cubicBezTo>
                      <a:pt x="392" y="0"/>
                      <a:pt x="710" y="0"/>
                      <a:pt x="906" y="196"/>
                    </a:cubicBezTo>
                    <a:cubicBezTo>
                      <a:pt x="1101" y="392"/>
                      <a:pt x="1101"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5" name="Freeform 44">
                <a:extLst>
                  <a:ext uri="{FF2B5EF4-FFF2-40B4-BE49-F238E27FC236}">
                    <a16:creationId xmlns:a16="http://schemas.microsoft.com/office/drawing/2014/main" id="{64A0065C-4749-35E4-9D85-CDE915144280}"/>
                  </a:ext>
                </a:extLst>
              </p:cNvPr>
              <p:cNvSpPr>
                <a:spLocks/>
              </p:cNvSpPr>
              <p:nvPr/>
            </p:nvSpPr>
            <p:spPr bwMode="auto">
              <a:xfrm>
                <a:off x="2035" y="96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6" name="Freeform 45">
                <a:extLst>
                  <a:ext uri="{FF2B5EF4-FFF2-40B4-BE49-F238E27FC236}">
                    <a16:creationId xmlns:a16="http://schemas.microsoft.com/office/drawing/2014/main" id="{B09FC7A0-B233-03DE-5780-C698A78D2C4E}"/>
                  </a:ext>
                </a:extLst>
              </p:cNvPr>
              <p:cNvSpPr>
                <a:spLocks/>
              </p:cNvSpPr>
              <p:nvPr/>
            </p:nvSpPr>
            <p:spPr bwMode="auto">
              <a:xfrm>
                <a:off x="1361" y="349"/>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7" name="Freeform 46">
                <a:extLst>
                  <a:ext uri="{FF2B5EF4-FFF2-40B4-BE49-F238E27FC236}">
                    <a16:creationId xmlns:a16="http://schemas.microsoft.com/office/drawing/2014/main" id="{137E6D45-9E36-644E-B1D7-A97C799ACC42}"/>
                  </a:ext>
                </a:extLst>
              </p:cNvPr>
              <p:cNvSpPr>
                <a:spLocks/>
              </p:cNvSpPr>
              <p:nvPr/>
            </p:nvSpPr>
            <p:spPr bwMode="auto">
              <a:xfrm>
                <a:off x="1395" y="38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8" name="Oval 47">
                <a:extLst>
                  <a:ext uri="{FF2B5EF4-FFF2-40B4-BE49-F238E27FC236}">
                    <a16:creationId xmlns:a16="http://schemas.microsoft.com/office/drawing/2014/main" id="{3ACF31D0-FDC4-6390-9928-9CD751BCB977}"/>
                  </a:ext>
                </a:extLst>
              </p:cNvPr>
              <p:cNvSpPr>
                <a:spLocks noChangeArrowheads="1"/>
              </p:cNvSpPr>
              <p:nvPr/>
            </p:nvSpPr>
            <p:spPr bwMode="auto">
              <a:xfrm>
                <a:off x="1430" y="41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09" name="Freeform 48">
                <a:extLst>
                  <a:ext uri="{FF2B5EF4-FFF2-40B4-BE49-F238E27FC236}">
                    <a16:creationId xmlns:a16="http://schemas.microsoft.com/office/drawing/2014/main" id="{60E852C4-4D7C-F20A-960B-31D05FBC3AFF}"/>
                  </a:ext>
                </a:extLst>
              </p:cNvPr>
              <p:cNvSpPr>
                <a:spLocks/>
              </p:cNvSpPr>
              <p:nvPr/>
            </p:nvSpPr>
            <p:spPr bwMode="auto">
              <a:xfrm>
                <a:off x="1463" y="451"/>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0" name="Freeform 49">
                <a:extLst>
                  <a:ext uri="{FF2B5EF4-FFF2-40B4-BE49-F238E27FC236}">
                    <a16:creationId xmlns:a16="http://schemas.microsoft.com/office/drawing/2014/main" id="{B888C53F-AF2A-B31F-C227-A8117612A92B}"/>
                  </a:ext>
                </a:extLst>
              </p:cNvPr>
              <p:cNvSpPr>
                <a:spLocks/>
              </p:cNvSpPr>
              <p:nvPr/>
            </p:nvSpPr>
            <p:spPr bwMode="auto">
              <a:xfrm>
                <a:off x="1497" y="486"/>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1" name="Freeform 50">
                <a:extLst>
                  <a:ext uri="{FF2B5EF4-FFF2-40B4-BE49-F238E27FC236}">
                    <a16:creationId xmlns:a16="http://schemas.microsoft.com/office/drawing/2014/main" id="{388F1BE7-8467-47C4-4530-C4EB1089A8FF}"/>
                  </a:ext>
                </a:extLst>
              </p:cNvPr>
              <p:cNvSpPr>
                <a:spLocks/>
              </p:cNvSpPr>
              <p:nvPr/>
            </p:nvSpPr>
            <p:spPr bwMode="auto">
              <a:xfrm>
                <a:off x="1531" y="520"/>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2" name="Oval 51">
                <a:extLst>
                  <a:ext uri="{FF2B5EF4-FFF2-40B4-BE49-F238E27FC236}">
                    <a16:creationId xmlns:a16="http://schemas.microsoft.com/office/drawing/2014/main" id="{58D31C85-50FF-F932-3FC5-DD0C46F12CEC}"/>
                  </a:ext>
                </a:extLst>
              </p:cNvPr>
              <p:cNvSpPr>
                <a:spLocks noChangeArrowheads="1"/>
              </p:cNvSpPr>
              <p:nvPr/>
            </p:nvSpPr>
            <p:spPr bwMode="auto">
              <a:xfrm>
                <a:off x="1566" y="555"/>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3" name="Freeform 52">
                <a:extLst>
                  <a:ext uri="{FF2B5EF4-FFF2-40B4-BE49-F238E27FC236}">
                    <a16:creationId xmlns:a16="http://schemas.microsoft.com/office/drawing/2014/main" id="{E706FCDD-863D-1B82-B443-1C8053BAE375}"/>
                  </a:ext>
                </a:extLst>
              </p:cNvPr>
              <p:cNvSpPr>
                <a:spLocks/>
              </p:cNvSpPr>
              <p:nvPr/>
            </p:nvSpPr>
            <p:spPr bwMode="auto">
              <a:xfrm>
                <a:off x="1599" y="58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4" name="Freeform 53">
                <a:extLst>
                  <a:ext uri="{FF2B5EF4-FFF2-40B4-BE49-F238E27FC236}">
                    <a16:creationId xmlns:a16="http://schemas.microsoft.com/office/drawing/2014/main" id="{26289560-A33A-11E6-BC5D-7895BF9F4253}"/>
                  </a:ext>
                </a:extLst>
              </p:cNvPr>
              <p:cNvSpPr>
                <a:spLocks/>
              </p:cNvSpPr>
              <p:nvPr/>
            </p:nvSpPr>
            <p:spPr bwMode="auto">
              <a:xfrm>
                <a:off x="1633" y="622"/>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5" name="Freeform 54">
                <a:extLst>
                  <a:ext uri="{FF2B5EF4-FFF2-40B4-BE49-F238E27FC236}">
                    <a16:creationId xmlns:a16="http://schemas.microsoft.com/office/drawing/2014/main" id="{9DF365AD-BE28-86DE-FE12-B52D1BCDAABD}"/>
                  </a:ext>
                </a:extLst>
              </p:cNvPr>
              <p:cNvSpPr>
                <a:spLocks/>
              </p:cNvSpPr>
              <p:nvPr/>
            </p:nvSpPr>
            <p:spPr bwMode="auto">
              <a:xfrm>
                <a:off x="1667" y="656"/>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6" name="Freeform 55">
                <a:extLst>
                  <a:ext uri="{FF2B5EF4-FFF2-40B4-BE49-F238E27FC236}">
                    <a16:creationId xmlns:a16="http://schemas.microsoft.com/office/drawing/2014/main" id="{ED0CF68B-14AA-E89C-8A9F-AF1D53509418}"/>
                  </a:ext>
                </a:extLst>
              </p:cNvPr>
              <p:cNvSpPr>
                <a:spLocks/>
              </p:cNvSpPr>
              <p:nvPr/>
            </p:nvSpPr>
            <p:spPr bwMode="auto">
              <a:xfrm>
                <a:off x="1701" y="6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7" name="Freeform 56">
                <a:extLst>
                  <a:ext uri="{FF2B5EF4-FFF2-40B4-BE49-F238E27FC236}">
                    <a16:creationId xmlns:a16="http://schemas.microsoft.com/office/drawing/2014/main" id="{09A0F714-2140-59D9-E035-01904ABAA452}"/>
                  </a:ext>
                </a:extLst>
              </p:cNvPr>
              <p:cNvSpPr>
                <a:spLocks/>
              </p:cNvSpPr>
              <p:nvPr/>
            </p:nvSpPr>
            <p:spPr bwMode="auto">
              <a:xfrm>
                <a:off x="1735" y="724"/>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8" name="Freeform 57">
                <a:extLst>
                  <a:ext uri="{FF2B5EF4-FFF2-40B4-BE49-F238E27FC236}">
                    <a16:creationId xmlns:a16="http://schemas.microsoft.com/office/drawing/2014/main" id="{AD923D79-1761-4BC8-CE61-A15A6D8B899E}"/>
                  </a:ext>
                </a:extLst>
              </p:cNvPr>
              <p:cNvSpPr>
                <a:spLocks/>
              </p:cNvSpPr>
              <p:nvPr/>
            </p:nvSpPr>
            <p:spPr bwMode="auto">
              <a:xfrm>
                <a:off x="1769" y="758"/>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19" name="Freeform 58">
                <a:extLst>
                  <a:ext uri="{FF2B5EF4-FFF2-40B4-BE49-F238E27FC236}">
                    <a16:creationId xmlns:a16="http://schemas.microsoft.com/office/drawing/2014/main" id="{3DEE5440-A353-C92C-9A89-89F911264AB5}"/>
                  </a:ext>
                </a:extLst>
              </p:cNvPr>
              <p:cNvSpPr>
                <a:spLocks/>
              </p:cNvSpPr>
              <p:nvPr/>
            </p:nvSpPr>
            <p:spPr bwMode="auto">
              <a:xfrm>
                <a:off x="1803" y="79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0" name="Freeform 59">
                <a:extLst>
                  <a:ext uri="{FF2B5EF4-FFF2-40B4-BE49-F238E27FC236}">
                    <a16:creationId xmlns:a16="http://schemas.microsoft.com/office/drawing/2014/main" id="{7EFF8A7E-92D3-26BE-3AC6-F96B45EC5AE6}"/>
                  </a:ext>
                </a:extLst>
              </p:cNvPr>
              <p:cNvSpPr>
                <a:spLocks/>
              </p:cNvSpPr>
              <p:nvPr/>
            </p:nvSpPr>
            <p:spPr bwMode="auto">
              <a:xfrm>
                <a:off x="1837" y="82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1" name="Freeform 60">
                <a:extLst>
                  <a:ext uri="{FF2B5EF4-FFF2-40B4-BE49-F238E27FC236}">
                    <a16:creationId xmlns:a16="http://schemas.microsoft.com/office/drawing/2014/main" id="{B6B9D367-F489-7E51-FB72-37EBDB24E84C}"/>
                  </a:ext>
                </a:extLst>
              </p:cNvPr>
              <p:cNvSpPr>
                <a:spLocks/>
              </p:cNvSpPr>
              <p:nvPr/>
            </p:nvSpPr>
            <p:spPr bwMode="auto">
              <a:xfrm>
                <a:off x="1871" y="860"/>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2" name="Freeform 61">
                <a:extLst>
                  <a:ext uri="{FF2B5EF4-FFF2-40B4-BE49-F238E27FC236}">
                    <a16:creationId xmlns:a16="http://schemas.microsoft.com/office/drawing/2014/main" id="{21128490-A1E2-DB3E-DAD4-9015A7A056EC}"/>
                  </a:ext>
                </a:extLst>
              </p:cNvPr>
              <p:cNvSpPr>
                <a:spLocks/>
              </p:cNvSpPr>
              <p:nvPr/>
            </p:nvSpPr>
            <p:spPr bwMode="auto">
              <a:xfrm>
                <a:off x="1905" y="8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3" name="Freeform 62">
                <a:extLst>
                  <a:ext uri="{FF2B5EF4-FFF2-40B4-BE49-F238E27FC236}">
                    <a16:creationId xmlns:a16="http://schemas.microsoft.com/office/drawing/2014/main" id="{A8A8A3F0-C119-B7E9-5274-2777A4610A11}"/>
                  </a:ext>
                </a:extLst>
              </p:cNvPr>
              <p:cNvSpPr>
                <a:spLocks/>
              </p:cNvSpPr>
              <p:nvPr/>
            </p:nvSpPr>
            <p:spPr bwMode="auto">
              <a:xfrm>
                <a:off x="1939" y="928"/>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4" name="Freeform 63">
                <a:extLst>
                  <a:ext uri="{FF2B5EF4-FFF2-40B4-BE49-F238E27FC236}">
                    <a16:creationId xmlns:a16="http://schemas.microsoft.com/office/drawing/2014/main" id="{69BAD1A7-7999-A113-ECFF-4B08D043A940}"/>
                  </a:ext>
                </a:extLst>
              </p:cNvPr>
              <p:cNvSpPr>
                <a:spLocks/>
              </p:cNvSpPr>
              <p:nvPr/>
            </p:nvSpPr>
            <p:spPr bwMode="auto">
              <a:xfrm>
                <a:off x="1973" y="962"/>
                <a:ext cx="23" cy="23"/>
              </a:xfrm>
              <a:custGeom>
                <a:avLst/>
                <a:gdLst>
                  <a:gd name="T0" fmla="*/ 906 w 1102"/>
                  <a:gd name="T1" fmla="*/ 906 h 1101"/>
                  <a:gd name="T2" fmla="*/ 196 w 1102"/>
                  <a:gd name="T3" fmla="*/ 906 h 1101"/>
                  <a:gd name="T4" fmla="*/ 196 w 1102"/>
                  <a:gd name="T5" fmla="*/ 196 h 1101"/>
                  <a:gd name="T6" fmla="*/ 906 w 1102"/>
                  <a:gd name="T7" fmla="*/ 196 h 1101"/>
                  <a:gd name="T8" fmla="*/ 906 w 1102"/>
                  <a:gd name="T9" fmla="*/ 906 h 1101"/>
                </a:gdLst>
                <a:ahLst/>
                <a:cxnLst>
                  <a:cxn ang="0">
                    <a:pos x="T0" y="T1"/>
                  </a:cxn>
                  <a:cxn ang="0">
                    <a:pos x="T2" y="T3"/>
                  </a:cxn>
                  <a:cxn ang="0">
                    <a:pos x="T4" y="T5"/>
                  </a:cxn>
                  <a:cxn ang="0">
                    <a:pos x="T6" y="T7"/>
                  </a:cxn>
                  <a:cxn ang="0">
                    <a:pos x="T8" y="T9"/>
                  </a:cxn>
                </a:cxnLst>
                <a:rect l="0" t="0" r="r" b="b"/>
                <a:pathLst>
                  <a:path w="1102" h="1101">
                    <a:moveTo>
                      <a:pt x="906" y="906"/>
                    </a:moveTo>
                    <a:cubicBezTo>
                      <a:pt x="710" y="1101"/>
                      <a:pt x="392" y="1101"/>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5" name="Freeform 64">
                <a:extLst>
                  <a:ext uri="{FF2B5EF4-FFF2-40B4-BE49-F238E27FC236}">
                    <a16:creationId xmlns:a16="http://schemas.microsoft.com/office/drawing/2014/main" id="{DDCFEDC5-ECB9-0B00-000D-860D56A465B9}"/>
                  </a:ext>
                </a:extLst>
              </p:cNvPr>
              <p:cNvSpPr>
                <a:spLocks/>
              </p:cNvSpPr>
              <p:nvPr/>
            </p:nvSpPr>
            <p:spPr bwMode="auto">
              <a:xfrm>
                <a:off x="2007" y="99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6" name="Freeform 65">
                <a:extLst>
                  <a:ext uri="{FF2B5EF4-FFF2-40B4-BE49-F238E27FC236}">
                    <a16:creationId xmlns:a16="http://schemas.microsoft.com/office/drawing/2014/main" id="{95C901BF-C440-7894-5EAF-BD2C4F0DA607}"/>
                  </a:ext>
                </a:extLst>
              </p:cNvPr>
              <p:cNvSpPr>
                <a:spLocks/>
              </p:cNvSpPr>
              <p:nvPr/>
            </p:nvSpPr>
            <p:spPr bwMode="auto">
              <a:xfrm>
                <a:off x="1333" y="37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7" name="Freeform 66">
                <a:extLst>
                  <a:ext uri="{FF2B5EF4-FFF2-40B4-BE49-F238E27FC236}">
                    <a16:creationId xmlns:a16="http://schemas.microsoft.com/office/drawing/2014/main" id="{8E3D5F3B-7C0C-104E-5EDE-8F86AD2F2E3B}"/>
                  </a:ext>
                </a:extLst>
              </p:cNvPr>
              <p:cNvSpPr>
                <a:spLocks/>
              </p:cNvSpPr>
              <p:nvPr/>
            </p:nvSpPr>
            <p:spPr bwMode="auto">
              <a:xfrm>
                <a:off x="1367" y="4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8" name="Freeform 67">
                <a:extLst>
                  <a:ext uri="{FF2B5EF4-FFF2-40B4-BE49-F238E27FC236}">
                    <a16:creationId xmlns:a16="http://schemas.microsoft.com/office/drawing/2014/main" id="{BE3073E1-A689-15C3-21EF-5BFA4D8D4660}"/>
                  </a:ext>
                </a:extLst>
              </p:cNvPr>
              <p:cNvSpPr>
                <a:spLocks/>
              </p:cNvSpPr>
              <p:nvPr/>
            </p:nvSpPr>
            <p:spPr bwMode="auto">
              <a:xfrm>
                <a:off x="1401" y="445"/>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29" name="Freeform 68">
                <a:extLst>
                  <a:ext uri="{FF2B5EF4-FFF2-40B4-BE49-F238E27FC236}">
                    <a16:creationId xmlns:a16="http://schemas.microsoft.com/office/drawing/2014/main" id="{3DFDA6C5-D3D3-2940-94EC-8BEC979A4287}"/>
                  </a:ext>
                </a:extLst>
              </p:cNvPr>
              <p:cNvSpPr>
                <a:spLocks/>
              </p:cNvSpPr>
              <p:nvPr/>
            </p:nvSpPr>
            <p:spPr bwMode="auto">
              <a:xfrm>
                <a:off x="1435" y="47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0" name="Freeform 69">
                <a:extLst>
                  <a:ext uri="{FF2B5EF4-FFF2-40B4-BE49-F238E27FC236}">
                    <a16:creationId xmlns:a16="http://schemas.microsoft.com/office/drawing/2014/main" id="{B437B804-751B-2A29-3997-7EB69393856B}"/>
                  </a:ext>
                </a:extLst>
              </p:cNvPr>
              <p:cNvSpPr>
                <a:spLocks/>
              </p:cNvSpPr>
              <p:nvPr/>
            </p:nvSpPr>
            <p:spPr bwMode="auto">
              <a:xfrm>
                <a:off x="1469" y="51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1" name="Freeform 70">
                <a:extLst>
                  <a:ext uri="{FF2B5EF4-FFF2-40B4-BE49-F238E27FC236}">
                    <a16:creationId xmlns:a16="http://schemas.microsoft.com/office/drawing/2014/main" id="{E1E956E5-01EE-4A3A-4590-3F11AB66B518}"/>
                  </a:ext>
                </a:extLst>
              </p:cNvPr>
              <p:cNvSpPr>
                <a:spLocks/>
              </p:cNvSpPr>
              <p:nvPr/>
            </p:nvSpPr>
            <p:spPr bwMode="auto">
              <a:xfrm>
                <a:off x="1503" y="547"/>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2" name="Freeform 71">
                <a:extLst>
                  <a:ext uri="{FF2B5EF4-FFF2-40B4-BE49-F238E27FC236}">
                    <a16:creationId xmlns:a16="http://schemas.microsoft.com/office/drawing/2014/main" id="{32744246-164D-D262-3D45-932F9690B865}"/>
                  </a:ext>
                </a:extLst>
              </p:cNvPr>
              <p:cNvSpPr>
                <a:spLocks/>
              </p:cNvSpPr>
              <p:nvPr/>
            </p:nvSpPr>
            <p:spPr bwMode="auto">
              <a:xfrm>
                <a:off x="1537" y="58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3" name="Freeform 72">
                <a:extLst>
                  <a:ext uri="{FF2B5EF4-FFF2-40B4-BE49-F238E27FC236}">
                    <a16:creationId xmlns:a16="http://schemas.microsoft.com/office/drawing/2014/main" id="{136FAD18-3D94-CBDA-AD88-64504E84F20A}"/>
                  </a:ext>
                </a:extLst>
              </p:cNvPr>
              <p:cNvSpPr>
                <a:spLocks/>
              </p:cNvSpPr>
              <p:nvPr/>
            </p:nvSpPr>
            <p:spPr bwMode="auto">
              <a:xfrm>
                <a:off x="1571" y="615"/>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4" name="Freeform 73">
                <a:extLst>
                  <a:ext uri="{FF2B5EF4-FFF2-40B4-BE49-F238E27FC236}">
                    <a16:creationId xmlns:a16="http://schemas.microsoft.com/office/drawing/2014/main" id="{8EFA1C4C-2838-B040-B815-5120F7FC33D9}"/>
                  </a:ext>
                </a:extLst>
              </p:cNvPr>
              <p:cNvSpPr>
                <a:spLocks/>
              </p:cNvSpPr>
              <p:nvPr/>
            </p:nvSpPr>
            <p:spPr bwMode="auto">
              <a:xfrm>
                <a:off x="1605" y="649"/>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5" name="Freeform 74">
                <a:extLst>
                  <a:ext uri="{FF2B5EF4-FFF2-40B4-BE49-F238E27FC236}">
                    <a16:creationId xmlns:a16="http://schemas.microsoft.com/office/drawing/2014/main" id="{7DC1AE12-6110-E149-5534-8B6B6E0229A6}"/>
                  </a:ext>
                </a:extLst>
              </p:cNvPr>
              <p:cNvSpPr>
                <a:spLocks/>
              </p:cNvSpPr>
              <p:nvPr/>
            </p:nvSpPr>
            <p:spPr bwMode="auto">
              <a:xfrm>
                <a:off x="1639" y="684"/>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6" name="Freeform 75">
                <a:extLst>
                  <a:ext uri="{FF2B5EF4-FFF2-40B4-BE49-F238E27FC236}">
                    <a16:creationId xmlns:a16="http://schemas.microsoft.com/office/drawing/2014/main" id="{6C9D1353-855E-8DFF-F913-EFF8EC920549}"/>
                  </a:ext>
                </a:extLst>
              </p:cNvPr>
              <p:cNvSpPr>
                <a:spLocks/>
              </p:cNvSpPr>
              <p:nvPr/>
            </p:nvSpPr>
            <p:spPr bwMode="auto">
              <a:xfrm>
                <a:off x="1673" y="7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7" name="Freeform 76">
                <a:extLst>
                  <a:ext uri="{FF2B5EF4-FFF2-40B4-BE49-F238E27FC236}">
                    <a16:creationId xmlns:a16="http://schemas.microsoft.com/office/drawing/2014/main" id="{7521B0A5-F6C7-78CC-4E42-378CB58DBAD6}"/>
                  </a:ext>
                </a:extLst>
              </p:cNvPr>
              <p:cNvSpPr>
                <a:spLocks/>
              </p:cNvSpPr>
              <p:nvPr/>
            </p:nvSpPr>
            <p:spPr bwMode="auto">
              <a:xfrm>
                <a:off x="1707" y="752"/>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8" name="Freeform 77">
                <a:extLst>
                  <a:ext uri="{FF2B5EF4-FFF2-40B4-BE49-F238E27FC236}">
                    <a16:creationId xmlns:a16="http://schemas.microsoft.com/office/drawing/2014/main" id="{B31076C5-6537-D9DB-4273-41B9B2DB3E5F}"/>
                  </a:ext>
                </a:extLst>
              </p:cNvPr>
              <p:cNvSpPr>
                <a:spLocks/>
              </p:cNvSpPr>
              <p:nvPr/>
            </p:nvSpPr>
            <p:spPr bwMode="auto">
              <a:xfrm>
                <a:off x="1741" y="78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39" name="Freeform 78">
                <a:extLst>
                  <a:ext uri="{FF2B5EF4-FFF2-40B4-BE49-F238E27FC236}">
                    <a16:creationId xmlns:a16="http://schemas.microsoft.com/office/drawing/2014/main" id="{025EC66A-51E1-446C-E0B5-BAECDB8973E6}"/>
                  </a:ext>
                </a:extLst>
              </p:cNvPr>
              <p:cNvSpPr>
                <a:spLocks/>
              </p:cNvSpPr>
              <p:nvPr/>
            </p:nvSpPr>
            <p:spPr bwMode="auto">
              <a:xfrm>
                <a:off x="1775" y="8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0" name="Freeform 79">
                <a:extLst>
                  <a:ext uri="{FF2B5EF4-FFF2-40B4-BE49-F238E27FC236}">
                    <a16:creationId xmlns:a16="http://schemas.microsoft.com/office/drawing/2014/main" id="{5A8BF278-C39B-030A-F134-05EB6A79CA94}"/>
                  </a:ext>
                </a:extLst>
              </p:cNvPr>
              <p:cNvSpPr>
                <a:spLocks/>
              </p:cNvSpPr>
              <p:nvPr/>
            </p:nvSpPr>
            <p:spPr bwMode="auto">
              <a:xfrm>
                <a:off x="1809" y="85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1" name="Freeform 80">
                <a:extLst>
                  <a:ext uri="{FF2B5EF4-FFF2-40B4-BE49-F238E27FC236}">
                    <a16:creationId xmlns:a16="http://schemas.microsoft.com/office/drawing/2014/main" id="{4E660A4E-63E1-7469-FE02-51213F75AA0C}"/>
                  </a:ext>
                </a:extLst>
              </p:cNvPr>
              <p:cNvSpPr>
                <a:spLocks/>
              </p:cNvSpPr>
              <p:nvPr/>
            </p:nvSpPr>
            <p:spPr bwMode="auto">
              <a:xfrm>
                <a:off x="1844" y="88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2" name="Freeform 81">
                <a:extLst>
                  <a:ext uri="{FF2B5EF4-FFF2-40B4-BE49-F238E27FC236}">
                    <a16:creationId xmlns:a16="http://schemas.microsoft.com/office/drawing/2014/main" id="{03FCFA4B-6EA0-A281-30B6-F790065D2EFC}"/>
                  </a:ext>
                </a:extLst>
              </p:cNvPr>
              <p:cNvSpPr>
                <a:spLocks/>
              </p:cNvSpPr>
              <p:nvPr/>
            </p:nvSpPr>
            <p:spPr bwMode="auto">
              <a:xfrm>
                <a:off x="1878" y="92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3" name="Freeform 82">
                <a:extLst>
                  <a:ext uri="{FF2B5EF4-FFF2-40B4-BE49-F238E27FC236}">
                    <a16:creationId xmlns:a16="http://schemas.microsoft.com/office/drawing/2014/main" id="{D2006145-9796-47E8-7531-154EE72D3145}"/>
                  </a:ext>
                </a:extLst>
              </p:cNvPr>
              <p:cNvSpPr>
                <a:spLocks/>
              </p:cNvSpPr>
              <p:nvPr/>
            </p:nvSpPr>
            <p:spPr bwMode="auto">
              <a:xfrm>
                <a:off x="1912" y="95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4" name="Freeform 83">
                <a:extLst>
                  <a:ext uri="{FF2B5EF4-FFF2-40B4-BE49-F238E27FC236}">
                    <a16:creationId xmlns:a16="http://schemas.microsoft.com/office/drawing/2014/main" id="{8DCB86DD-5ADD-9AFD-FFE6-F9298763DBDB}"/>
                  </a:ext>
                </a:extLst>
              </p:cNvPr>
              <p:cNvSpPr>
                <a:spLocks/>
              </p:cNvSpPr>
              <p:nvPr/>
            </p:nvSpPr>
            <p:spPr bwMode="auto">
              <a:xfrm>
                <a:off x="1946" y="99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5" name="Freeform 84">
                <a:extLst>
                  <a:ext uri="{FF2B5EF4-FFF2-40B4-BE49-F238E27FC236}">
                    <a16:creationId xmlns:a16="http://schemas.microsoft.com/office/drawing/2014/main" id="{CAD0C11F-5C73-E514-9369-90015D740F45}"/>
                  </a:ext>
                </a:extLst>
              </p:cNvPr>
              <p:cNvSpPr>
                <a:spLocks/>
              </p:cNvSpPr>
              <p:nvPr/>
            </p:nvSpPr>
            <p:spPr bwMode="auto">
              <a:xfrm>
                <a:off x="1980" y="102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6" name="Freeform 85">
                <a:extLst>
                  <a:ext uri="{FF2B5EF4-FFF2-40B4-BE49-F238E27FC236}">
                    <a16:creationId xmlns:a16="http://schemas.microsoft.com/office/drawing/2014/main" id="{74F74CB3-CDF9-4EA2-4073-0F17CCDA2C4B}"/>
                  </a:ext>
                </a:extLst>
              </p:cNvPr>
              <p:cNvSpPr>
                <a:spLocks/>
              </p:cNvSpPr>
              <p:nvPr/>
            </p:nvSpPr>
            <p:spPr bwMode="auto">
              <a:xfrm>
                <a:off x="1305" y="40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7" name="Freeform 86">
                <a:extLst>
                  <a:ext uri="{FF2B5EF4-FFF2-40B4-BE49-F238E27FC236}">
                    <a16:creationId xmlns:a16="http://schemas.microsoft.com/office/drawing/2014/main" id="{F7D70DC4-942A-9B24-6504-02CBA222FBF5}"/>
                  </a:ext>
                </a:extLst>
              </p:cNvPr>
              <p:cNvSpPr>
                <a:spLocks/>
              </p:cNvSpPr>
              <p:nvPr/>
            </p:nvSpPr>
            <p:spPr bwMode="auto">
              <a:xfrm>
                <a:off x="1339" y="439"/>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8" name="Freeform 87">
                <a:extLst>
                  <a:ext uri="{FF2B5EF4-FFF2-40B4-BE49-F238E27FC236}">
                    <a16:creationId xmlns:a16="http://schemas.microsoft.com/office/drawing/2014/main" id="{0A3FBD55-DCE2-046C-6801-7E12AFE1E0B4}"/>
                  </a:ext>
                </a:extLst>
              </p:cNvPr>
              <p:cNvSpPr>
                <a:spLocks/>
              </p:cNvSpPr>
              <p:nvPr/>
            </p:nvSpPr>
            <p:spPr bwMode="auto">
              <a:xfrm>
                <a:off x="1373" y="473"/>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49" name="Freeform 88">
                <a:extLst>
                  <a:ext uri="{FF2B5EF4-FFF2-40B4-BE49-F238E27FC236}">
                    <a16:creationId xmlns:a16="http://schemas.microsoft.com/office/drawing/2014/main" id="{D3E6C934-1CB4-75FA-53E6-9CEB79C5F1E8}"/>
                  </a:ext>
                </a:extLst>
              </p:cNvPr>
              <p:cNvSpPr>
                <a:spLocks/>
              </p:cNvSpPr>
              <p:nvPr/>
            </p:nvSpPr>
            <p:spPr bwMode="auto">
              <a:xfrm>
                <a:off x="1407" y="50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0" name="Freeform 89">
                <a:extLst>
                  <a:ext uri="{FF2B5EF4-FFF2-40B4-BE49-F238E27FC236}">
                    <a16:creationId xmlns:a16="http://schemas.microsoft.com/office/drawing/2014/main" id="{1BF66E0F-9AE1-1FE8-6F53-59A8CD53DF19}"/>
                  </a:ext>
                </a:extLst>
              </p:cNvPr>
              <p:cNvSpPr>
                <a:spLocks/>
              </p:cNvSpPr>
              <p:nvPr/>
            </p:nvSpPr>
            <p:spPr bwMode="auto">
              <a:xfrm>
                <a:off x="1441" y="541"/>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1" name="Freeform 90">
                <a:extLst>
                  <a:ext uri="{FF2B5EF4-FFF2-40B4-BE49-F238E27FC236}">
                    <a16:creationId xmlns:a16="http://schemas.microsoft.com/office/drawing/2014/main" id="{F74E4F97-DED6-3483-5D90-60FF5E8BECE6}"/>
                  </a:ext>
                </a:extLst>
              </p:cNvPr>
              <p:cNvSpPr>
                <a:spLocks/>
              </p:cNvSpPr>
              <p:nvPr/>
            </p:nvSpPr>
            <p:spPr bwMode="auto">
              <a:xfrm>
                <a:off x="1475" y="575"/>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2" name="Freeform 91">
                <a:extLst>
                  <a:ext uri="{FF2B5EF4-FFF2-40B4-BE49-F238E27FC236}">
                    <a16:creationId xmlns:a16="http://schemas.microsoft.com/office/drawing/2014/main" id="{2C4C8B08-844B-B7AC-8AC1-C24086269D25}"/>
                  </a:ext>
                </a:extLst>
              </p:cNvPr>
              <p:cNvSpPr>
                <a:spLocks/>
              </p:cNvSpPr>
              <p:nvPr/>
            </p:nvSpPr>
            <p:spPr bwMode="auto">
              <a:xfrm>
                <a:off x="1509" y="60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3" name="Freeform 92">
                <a:extLst>
                  <a:ext uri="{FF2B5EF4-FFF2-40B4-BE49-F238E27FC236}">
                    <a16:creationId xmlns:a16="http://schemas.microsoft.com/office/drawing/2014/main" id="{050CD6E2-C6AB-2001-F16E-E08CA52C70F4}"/>
                  </a:ext>
                </a:extLst>
              </p:cNvPr>
              <p:cNvSpPr>
                <a:spLocks/>
              </p:cNvSpPr>
              <p:nvPr/>
            </p:nvSpPr>
            <p:spPr bwMode="auto">
              <a:xfrm>
                <a:off x="1543" y="643"/>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4" name="Freeform 93">
                <a:extLst>
                  <a:ext uri="{FF2B5EF4-FFF2-40B4-BE49-F238E27FC236}">
                    <a16:creationId xmlns:a16="http://schemas.microsoft.com/office/drawing/2014/main" id="{9D02B852-D134-3CAD-9BBF-8C130238DCA7}"/>
                  </a:ext>
                </a:extLst>
              </p:cNvPr>
              <p:cNvSpPr>
                <a:spLocks/>
              </p:cNvSpPr>
              <p:nvPr/>
            </p:nvSpPr>
            <p:spPr bwMode="auto">
              <a:xfrm>
                <a:off x="1577" y="677"/>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5" name="Freeform 94">
                <a:extLst>
                  <a:ext uri="{FF2B5EF4-FFF2-40B4-BE49-F238E27FC236}">
                    <a16:creationId xmlns:a16="http://schemas.microsoft.com/office/drawing/2014/main" id="{9DCEC64C-498F-BC2D-3C96-05673BEFD558}"/>
                  </a:ext>
                </a:extLst>
              </p:cNvPr>
              <p:cNvSpPr>
                <a:spLocks/>
              </p:cNvSpPr>
              <p:nvPr/>
            </p:nvSpPr>
            <p:spPr bwMode="auto">
              <a:xfrm>
                <a:off x="1611" y="71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6" name="Freeform 95">
                <a:extLst>
                  <a:ext uri="{FF2B5EF4-FFF2-40B4-BE49-F238E27FC236}">
                    <a16:creationId xmlns:a16="http://schemas.microsoft.com/office/drawing/2014/main" id="{A7E46267-86DE-DB26-B473-0FA5EB850156}"/>
                  </a:ext>
                </a:extLst>
              </p:cNvPr>
              <p:cNvSpPr>
                <a:spLocks/>
              </p:cNvSpPr>
              <p:nvPr/>
            </p:nvSpPr>
            <p:spPr bwMode="auto">
              <a:xfrm>
                <a:off x="1646" y="745"/>
                <a:ext cx="22"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7" name="Freeform 96">
                <a:extLst>
                  <a:ext uri="{FF2B5EF4-FFF2-40B4-BE49-F238E27FC236}">
                    <a16:creationId xmlns:a16="http://schemas.microsoft.com/office/drawing/2014/main" id="{E90E7A1E-3A6A-AE8B-1D70-867640ABECEA}"/>
                  </a:ext>
                </a:extLst>
              </p:cNvPr>
              <p:cNvSpPr>
                <a:spLocks/>
              </p:cNvSpPr>
              <p:nvPr/>
            </p:nvSpPr>
            <p:spPr bwMode="auto">
              <a:xfrm>
                <a:off x="1680" y="77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8" name="Oval 97">
                <a:extLst>
                  <a:ext uri="{FF2B5EF4-FFF2-40B4-BE49-F238E27FC236}">
                    <a16:creationId xmlns:a16="http://schemas.microsoft.com/office/drawing/2014/main" id="{2FD6B6BE-3CA7-0E8C-1AEA-E7ABACB5618E}"/>
                  </a:ext>
                </a:extLst>
              </p:cNvPr>
              <p:cNvSpPr>
                <a:spLocks noChangeArrowheads="1"/>
              </p:cNvSpPr>
              <p:nvPr/>
            </p:nvSpPr>
            <p:spPr bwMode="auto">
              <a:xfrm>
                <a:off x="1715" y="81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59" name="Oval 98">
                <a:extLst>
                  <a:ext uri="{FF2B5EF4-FFF2-40B4-BE49-F238E27FC236}">
                    <a16:creationId xmlns:a16="http://schemas.microsoft.com/office/drawing/2014/main" id="{7D7192E7-3A55-B071-A04D-AC5AC0B6164A}"/>
                  </a:ext>
                </a:extLst>
              </p:cNvPr>
              <p:cNvSpPr>
                <a:spLocks noChangeArrowheads="1"/>
              </p:cNvSpPr>
              <p:nvPr/>
            </p:nvSpPr>
            <p:spPr bwMode="auto">
              <a:xfrm>
                <a:off x="1749" y="84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0" name="Freeform 99">
                <a:extLst>
                  <a:ext uri="{FF2B5EF4-FFF2-40B4-BE49-F238E27FC236}">
                    <a16:creationId xmlns:a16="http://schemas.microsoft.com/office/drawing/2014/main" id="{47F4CC01-F0C9-977C-E22B-FF401AC2B05E}"/>
                  </a:ext>
                </a:extLst>
              </p:cNvPr>
              <p:cNvSpPr>
                <a:spLocks/>
              </p:cNvSpPr>
              <p:nvPr/>
            </p:nvSpPr>
            <p:spPr bwMode="auto">
              <a:xfrm>
                <a:off x="1782" y="882"/>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1" name="Freeform 100">
                <a:extLst>
                  <a:ext uri="{FF2B5EF4-FFF2-40B4-BE49-F238E27FC236}">
                    <a16:creationId xmlns:a16="http://schemas.microsoft.com/office/drawing/2014/main" id="{D261D5D2-A9F4-2F0C-F3A6-1F5CCAB0E1A3}"/>
                  </a:ext>
                </a:extLst>
              </p:cNvPr>
              <p:cNvSpPr>
                <a:spLocks/>
              </p:cNvSpPr>
              <p:nvPr/>
            </p:nvSpPr>
            <p:spPr bwMode="auto">
              <a:xfrm>
                <a:off x="1816" y="9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2" name="Freeform 101">
                <a:extLst>
                  <a:ext uri="{FF2B5EF4-FFF2-40B4-BE49-F238E27FC236}">
                    <a16:creationId xmlns:a16="http://schemas.microsoft.com/office/drawing/2014/main" id="{B95019F1-0D57-0DD9-E802-4654A3D14077}"/>
                  </a:ext>
                </a:extLst>
              </p:cNvPr>
              <p:cNvSpPr>
                <a:spLocks/>
              </p:cNvSpPr>
              <p:nvPr/>
            </p:nvSpPr>
            <p:spPr bwMode="auto">
              <a:xfrm>
                <a:off x="1850" y="950"/>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3" name="Freeform 102">
                <a:extLst>
                  <a:ext uri="{FF2B5EF4-FFF2-40B4-BE49-F238E27FC236}">
                    <a16:creationId xmlns:a16="http://schemas.microsoft.com/office/drawing/2014/main" id="{51274A74-4F96-7B57-9302-0DAEA0B4D6BF}"/>
                  </a:ext>
                </a:extLst>
              </p:cNvPr>
              <p:cNvSpPr>
                <a:spLocks/>
              </p:cNvSpPr>
              <p:nvPr/>
            </p:nvSpPr>
            <p:spPr bwMode="auto">
              <a:xfrm>
                <a:off x="1884" y="98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10"/>
                      <a:pt x="0" y="392"/>
                      <a:pt x="196" y="196"/>
                    </a:cubicBezTo>
                    <a:cubicBezTo>
                      <a:pt x="392" y="0"/>
                      <a:pt x="710" y="0"/>
                      <a:pt x="906" y="196"/>
                    </a:cubicBezTo>
                    <a:cubicBezTo>
                      <a:pt x="1101" y="392"/>
                      <a:pt x="1101"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4" name="Freeform 103">
                <a:extLst>
                  <a:ext uri="{FF2B5EF4-FFF2-40B4-BE49-F238E27FC236}">
                    <a16:creationId xmlns:a16="http://schemas.microsoft.com/office/drawing/2014/main" id="{D9642C2F-853A-2F49-F100-4EA54466045D}"/>
                  </a:ext>
                </a:extLst>
              </p:cNvPr>
              <p:cNvSpPr>
                <a:spLocks/>
              </p:cNvSpPr>
              <p:nvPr/>
            </p:nvSpPr>
            <p:spPr bwMode="auto">
              <a:xfrm>
                <a:off x="1918" y="10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5" name="Freeform 104">
                <a:extLst>
                  <a:ext uri="{FF2B5EF4-FFF2-40B4-BE49-F238E27FC236}">
                    <a16:creationId xmlns:a16="http://schemas.microsoft.com/office/drawing/2014/main" id="{00F8C987-EFAE-6522-366D-FB822426D483}"/>
                  </a:ext>
                </a:extLst>
              </p:cNvPr>
              <p:cNvSpPr>
                <a:spLocks/>
              </p:cNvSpPr>
              <p:nvPr/>
            </p:nvSpPr>
            <p:spPr bwMode="auto">
              <a:xfrm>
                <a:off x="1952" y="1052"/>
                <a:ext cx="23" cy="23"/>
              </a:xfrm>
              <a:custGeom>
                <a:avLst/>
                <a:gdLst>
                  <a:gd name="T0" fmla="*/ 905 w 1101"/>
                  <a:gd name="T1" fmla="*/ 906 h 1102"/>
                  <a:gd name="T2" fmla="*/ 195 w 1101"/>
                  <a:gd name="T3" fmla="*/ 906 h 1102"/>
                  <a:gd name="T4" fmla="*/ 195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6" name="Freeform 105">
                <a:extLst>
                  <a:ext uri="{FF2B5EF4-FFF2-40B4-BE49-F238E27FC236}">
                    <a16:creationId xmlns:a16="http://schemas.microsoft.com/office/drawing/2014/main" id="{22D57D8D-8B9E-58C0-0264-2E5F2770006F}"/>
                  </a:ext>
                </a:extLst>
              </p:cNvPr>
              <p:cNvSpPr>
                <a:spLocks/>
              </p:cNvSpPr>
              <p:nvPr/>
            </p:nvSpPr>
            <p:spPr bwMode="auto">
              <a:xfrm>
                <a:off x="1277" y="433"/>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7" name="Freeform 106">
                <a:extLst>
                  <a:ext uri="{FF2B5EF4-FFF2-40B4-BE49-F238E27FC236}">
                    <a16:creationId xmlns:a16="http://schemas.microsoft.com/office/drawing/2014/main" id="{27514394-4DA6-F9C7-BD4B-F21754EE4F3D}"/>
                  </a:ext>
                </a:extLst>
              </p:cNvPr>
              <p:cNvSpPr>
                <a:spLocks/>
              </p:cNvSpPr>
              <p:nvPr/>
            </p:nvSpPr>
            <p:spPr bwMode="auto">
              <a:xfrm>
                <a:off x="1311" y="467"/>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8" name="Freeform 107">
                <a:extLst>
                  <a:ext uri="{FF2B5EF4-FFF2-40B4-BE49-F238E27FC236}">
                    <a16:creationId xmlns:a16="http://schemas.microsoft.com/office/drawing/2014/main" id="{536383F1-9CB1-B68D-E369-48CB489DC91C}"/>
                  </a:ext>
                </a:extLst>
              </p:cNvPr>
              <p:cNvSpPr>
                <a:spLocks/>
              </p:cNvSpPr>
              <p:nvPr/>
            </p:nvSpPr>
            <p:spPr bwMode="auto">
              <a:xfrm>
                <a:off x="1345" y="50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69" name="Oval 108">
                <a:extLst>
                  <a:ext uri="{FF2B5EF4-FFF2-40B4-BE49-F238E27FC236}">
                    <a16:creationId xmlns:a16="http://schemas.microsoft.com/office/drawing/2014/main" id="{0C2B4FD6-F036-FCD7-E8EF-BB52A772DE59}"/>
                  </a:ext>
                </a:extLst>
              </p:cNvPr>
              <p:cNvSpPr>
                <a:spLocks noChangeArrowheads="1"/>
              </p:cNvSpPr>
              <p:nvPr/>
            </p:nvSpPr>
            <p:spPr bwMode="auto">
              <a:xfrm>
                <a:off x="1380" y="5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0" name="Oval 109">
                <a:extLst>
                  <a:ext uri="{FF2B5EF4-FFF2-40B4-BE49-F238E27FC236}">
                    <a16:creationId xmlns:a16="http://schemas.microsoft.com/office/drawing/2014/main" id="{BDD3D73E-E420-D9CD-816A-994CBCD48909}"/>
                  </a:ext>
                </a:extLst>
              </p:cNvPr>
              <p:cNvSpPr>
                <a:spLocks noChangeArrowheads="1"/>
              </p:cNvSpPr>
              <p:nvPr/>
            </p:nvSpPr>
            <p:spPr bwMode="auto">
              <a:xfrm>
                <a:off x="1415" y="570"/>
                <a:ext cx="20"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1" name="Freeform 110">
                <a:extLst>
                  <a:ext uri="{FF2B5EF4-FFF2-40B4-BE49-F238E27FC236}">
                    <a16:creationId xmlns:a16="http://schemas.microsoft.com/office/drawing/2014/main" id="{ECE33B48-1B14-6C84-6DA8-68FEE6F8C04E}"/>
                  </a:ext>
                </a:extLst>
              </p:cNvPr>
              <p:cNvSpPr>
                <a:spLocks/>
              </p:cNvSpPr>
              <p:nvPr/>
            </p:nvSpPr>
            <p:spPr bwMode="auto">
              <a:xfrm>
                <a:off x="1448" y="60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2" name="Freeform 111">
                <a:extLst>
                  <a:ext uri="{FF2B5EF4-FFF2-40B4-BE49-F238E27FC236}">
                    <a16:creationId xmlns:a16="http://schemas.microsoft.com/office/drawing/2014/main" id="{A2C05A81-D708-F831-237A-7226E662052F}"/>
                  </a:ext>
                </a:extLst>
              </p:cNvPr>
              <p:cNvSpPr>
                <a:spLocks/>
              </p:cNvSpPr>
              <p:nvPr/>
            </p:nvSpPr>
            <p:spPr bwMode="auto">
              <a:xfrm>
                <a:off x="1482" y="6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3" name="Oval 112">
                <a:extLst>
                  <a:ext uri="{FF2B5EF4-FFF2-40B4-BE49-F238E27FC236}">
                    <a16:creationId xmlns:a16="http://schemas.microsoft.com/office/drawing/2014/main" id="{C3449CAC-043C-FB9D-DD9A-CC067D93FEA0}"/>
                  </a:ext>
                </a:extLst>
              </p:cNvPr>
              <p:cNvSpPr>
                <a:spLocks noChangeArrowheads="1"/>
              </p:cNvSpPr>
              <p:nvPr/>
            </p:nvSpPr>
            <p:spPr bwMode="auto">
              <a:xfrm>
                <a:off x="1517" y="6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4" name="Oval 113">
                <a:extLst>
                  <a:ext uri="{FF2B5EF4-FFF2-40B4-BE49-F238E27FC236}">
                    <a16:creationId xmlns:a16="http://schemas.microsoft.com/office/drawing/2014/main" id="{14025B4C-47A9-A288-98B2-604FE194FDA9}"/>
                  </a:ext>
                </a:extLst>
              </p:cNvPr>
              <p:cNvSpPr>
                <a:spLocks noChangeArrowheads="1"/>
              </p:cNvSpPr>
              <p:nvPr/>
            </p:nvSpPr>
            <p:spPr bwMode="auto">
              <a:xfrm>
                <a:off x="1551" y="7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5" name="Freeform 114">
                <a:extLst>
                  <a:ext uri="{FF2B5EF4-FFF2-40B4-BE49-F238E27FC236}">
                    <a16:creationId xmlns:a16="http://schemas.microsoft.com/office/drawing/2014/main" id="{7784F434-9B17-9181-92D2-37D86D20E0B4}"/>
                  </a:ext>
                </a:extLst>
              </p:cNvPr>
              <p:cNvSpPr>
                <a:spLocks/>
              </p:cNvSpPr>
              <p:nvPr/>
            </p:nvSpPr>
            <p:spPr bwMode="auto">
              <a:xfrm>
                <a:off x="1584" y="739"/>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5"/>
                    </a:cubicBezTo>
                    <a:cubicBezTo>
                      <a:pt x="392" y="0"/>
                      <a:pt x="710"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6" name="Freeform 115">
                <a:extLst>
                  <a:ext uri="{FF2B5EF4-FFF2-40B4-BE49-F238E27FC236}">
                    <a16:creationId xmlns:a16="http://schemas.microsoft.com/office/drawing/2014/main" id="{DA534341-49A4-E820-C4B7-1E0C4EECBB34}"/>
                  </a:ext>
                </a:extLst>
              </p:cNvPr>
              <p:cNvSpPr>
                <a:spLocks/>
              </p:cNvSpPr>
              <p:nvPr/>
            </p:nvSpPr>
            <p:spPr bwMode="auto">
              <a:xfrm>
                <a:off x="1618" y="77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7" name="Oval 116">
                <a:extLst>
                  <a:ext uri="{FF2B5EF4-FFF2-40B4-BE49-F238E27FC236}">
                    <a16:creationId xmlns:a16="http://schemas.microsoft.com/office/drawing/2014/main" id="{DF2EAC50-5B18-23CC-BEA4-A40E408F96B1}"/>
                  </a:ext>
                </a:extLst>
              </p:cNvPr>
              <p:cNvSpPr>
                <a:spLocks noChangeArrowheads="1"/>
              </p:cNvSpPr>
              <p:nvPr/>
            </p:nvSpPr>
            <p:spPr bwMode="auto">
              <a:xfrm>
                <a:off x="1653" y="8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8" name="Oval 117">
                <a:extLst>
                  <a:ext uri="{FF2B5EF4-FFF2-40B4-BE49-F238E27FC236}">
                    <a16:creationId xmlns:a16="http://schemas.microsoft.com/office/drawing/2014/main" id="{C16CFD9C-CA48-742B-B33B-F16BDB7EFD67}"/>
                  </a:ext>
                </a:extLst>
              </p:cNvPr>
              <p:cNvSpPr>
                <a:spLocks noChangeArrowheads="1"/>
              </p:cNvSpPr>
              <p:nvPr/>
            </p:nvSpPr>
            <p:spPr bwMode="auto">
              <a:xfrm>
                <a:off x="1687" y="84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79" name="Freeform 118">
                <a:extLst>
                  <a:ext uri="{FF2B5EF4-FFF2-40B4-BE49-F238E27FC236}">
                    <a16:creationId xmlns:a16="http://schemas.microsoft.com/office/drawing/2014/main" id="{F0807DE2-B66B-E1CE-0BB4-2198A2FA181E}"/>
                  </a:ext>
                </a:extLst>
              </p:cNvPr>
              <p:cNvSpPr>
                <a:spLocks/>
              </p:cNvSpPr>
              <p:nvPr/>
            </p:nvSpPr>
            <p:spPr bwMode="auto">
              <a:xfrm>
                <a:off x="1720" y="87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0" name="Freeform 119">
                <a:extLst>
                  <a:ext uri="{FF2B5EF4-FFF2-40B4-BE49-F238E27FC236}">
                    <a16:creationId xmlns:a16="http://schemas.microsoft.com/office/drawing/2014/main" id="{61EFDF6B-3FAD-ECD6-291A-2718A33314A2}"/>
                  </a:ext>
                </a:extLst>
              </p:cNvPr>
              <p:cNvSpPr>
                <a:spLocks/>
              </p:cNvSpPr>
              <p:nvPr/>
            </p:nvSpPr>
            <p:spPr bwMode="auto">
              <a:xfrm>
                <a:off x="1754" y="90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1" name="Oval 120">
                <a:extLst>
                  <a:ext uri="{FF2B5EF4-FFF2-40B4-BE49-F238E27FC236}">
                    <a16:creationId xmlns:a16="http://schemas.microsoft.com/office/drawing/2014/main" id="{A0F1EA94-DD2D-2110-481C-5993A848447D}"/>
                  </a:ext>
                </a:extLst>
              </p:cNvPr>
              <p:cNvSpPr>
                <a:spLocks noChangeArrowheads="1"/>
              </p:cNvSpPr>
              <p:nvPr/>
            </p:nvSpPr>
            <p:spPr bwMode="auto">
              <a:xfrm>
                <a:off x="1789" y="94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2" name="Oval 121">
                <a:extLst>
                  <a:ext uri="{FF2B5EF4-FFF2-40B4-BE49-F238E27FC236}">
                    <a16:creationId xmlns:a16="http://schemas.microsoft.com/office/drawing/2014/main" id="{385FE30F-3957-D286-B2C9-49E7917AA6D9}"/>
                  </a:ext>
                </a:extLst>
              </p:cNvPr>
              <p:cNvSpPr>
                <a:spLocks noChangeArrowheads="1"/>
              </p:cNvSpPr>
              <p:nvPr/>
            </p:nvSpPr>
            <p:spPr bwMode="auto">
              <a:xfrm>
                <a:off x="1823" y="97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3" name="Freeform 122">
                <a:extLst>
                  <a:ext uri="{FF2B5EF4-FFF2-40B4-BE49-F238E27FC236}">
                    <a16:creationId xmlns:a16="http://schemas.microsoft.com/office/drawing/2014/main" id="{521E4982-B253-9684-DDBB-D84E9DF3137D}"/>
                  </a:ext>
                </a:extLst>
              </p:cNvPr>
              <p:cNvSpPr>
                <a:spLocks/>
              </p:cNvSpPr>
              <p:nvPr/>
            </p:nvSpPr>
            <p:spPr bwMode="auto">
              <a:xfrm>
                <a:off x="1856" y="101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4" name="Freeform 123">
                <a:extLst>
                  <a:ext uri="{FF2B5EF4-FFF2-40B4-BE49-F238E27FC236}">
                    <a16:creationId xmlns:a16="http://schemas.microsoft.com/office/drawing/2014/main" id="{0A81CEA3-4E5B-CE1E-C71B-7AA66A3FA3F8}"/>
                  </a:ext>
                </a:extLst>
              </p:cNvPr>
              <p:cNvSpPr>
                <a:spLocks/>
              </p:cNvSpPr>
              <p:nvPr/>
            </p:nvSpPr>
            <p:spPr bwMode="auto">
              <a:xfrm>
                <a:off x="1890" y="1045"/>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1"/>
                      <a:pt x="196" y="196"/>
                    </a:cubicBezTo>
                    <a:cubicBezTo>
                      <a:pt x="392" y="0"/>
                      <a:pt x="710"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5" name="Freeform 124">
                <a:extLst>
                  <a:ext uri="{FF2B5EF4-FFF2-40B4-BE49-F238E27FC236}">
                    <a16:creationId xmlns:a16="http://schemas.microsoft.com/office/drawing/2014/main" id="{D1653FA9-7EE9-6742-239D-733AFE957F9F}"/>
                  </a:ext>
                </a:extLst>
              </p:cNvPr>
              <p:cNvSpPr>
                <a:spLocks/>
              </p:cNvSpPr>
              <p:nvPr/>
            </p:nvSpPr>
            <p:spPr bwMode="auto">
              <a:xfrm>
                <a:off x="1924" y="1080"/>
                <a:ext cx="23" cy="22"/>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6" name="Freeform 125">
                <a:extLst>
                  <a:ext uri="{FF2B5EF4-FFF2-40B4-BE49-F238E27FC236}">
                    <a16:creationId xmlns:a16="http://schemas.microsoft.com/office/drawing/2014/main" id="{A1435659-EC56-DE69-C8C3-34976A0B9CD1}"/>
                  </a:ext>
                </a:extLst>
              </p:cNvPr>
              <p:cNvSpPr>
                <a:spLocks/>
              </p:cNvSpPr>
              <p:nvPr/>
            </p:nvSpPr>
            <p:spPr bwMode="auto">
              <a:xfrm>
                <a:off x="1250" y="460"/>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7" name="Freeform 126">
                <a:extLst>
                  <a:ext uri="{FF2B5EF4-FFF2-40B4-BE49-F238E27FC236}">
                    <a16:creationId xmlns:a16="http://schemas.microsoft.com/office/drawing/2014/main" id="{30BB8B0E-80F7-C940-2B2A-0F009C50F2E0}"/>
                  </a:ext>
                </a:extLst>
              </p:cNvPr>
              <p:cNvSpPr>
                <a:spLocks/>
              </p:cNvSpPr>
              <p:nvPr/>
            </p:nvSpPr>
            <p:spPr bwMode="auto">
              <a:xfrm>
                <a:off x="1284" y="49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8" name="Freeform 127">
                <a:extLst>
                  <a:ext uri="{FF2B5EF4-FFF2-40B4-BE49-F238E27FC236}">
                    <a16:creationId xmlns:a16="http://schemas.microsoft.com/office/drawing/2014/main" id="{D4308ACD-427B-8D9A-10E2-341FBB012D48}"/>
                  </a:ext>
                </a:extLst>
              </p:cNvPr>
              <p:cNvSpPr>
                <a:spLocks/>
              </p:cNvSpPr>
              <p:nvPr/>
            </p:nvSpPr>
            <p:spPr bwMode="auto">
              <a:xfrm>
                <a:off x="1318" y="529"/>
                <a:ext cx="23"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89" name="Freeform 128">
                <a:extLst>
                  <a:ext uri="{FF2B5EF4-FFF2-40B4-BE49-F238E27FC236}">
                    <a16:creationId xmlns:a16="http://schemas.microsoft.com/office/drawing/2014/main" id="{8C8E1943-12F1-E974-CED4-547DB5F5F118}"/>
                  </a:ext>
                </a:extLst>
              </p:cNvPr>
              <p:cNvSpPr>
                <a:spLocks/>
              </p:cNvSpPr>
              <p:nvPr/>
            </p:nvSpPr>
            <p:spPr bwMode="auto">
              <a:xfrm>
                <a:off x="1352" y="56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0" name="Freeform 129">
                <a:extLst>
                  <a:ext uri="{FF2B5EF4-FFF2-40B4-BE49-F238E27FC236}">
                    <a16:creationId xmlns:a16="http://schemas.microsoft.com/office/drawing/2014/main" id="{2C4161CE-D0E6-694B-3A11-0C46BCD62F65}"/>
                  </a:ext>
                </a:extLst>
              </p:cNvPr>
              <p:cNvSpPr>
                <a:spLocks/>
              </p:cNvSpPr>
              <p:nvPr/>
            </p:nvSpPr>
            <p:spPr bwMode="auto">
              <a:xfrm>
                <a:off x="1386" y="59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1" name="Freeform 130">
                <a:extLst>
                  <a:ext uri="{FF2B5EF4-FFF2-40B4-BE49-F238E27FC236}">
                    <a16:creationId xmlns:a16="http://schemas.microsoft.com/office/drawing/2014/main" id="{DCEF2A1D-26EB-200C-3634-C0E9E7B3BD43}"/>
                  </a:ext>
                </a:extLst>
              </p:cNvPr>
              <p:cNvSpPr>
                <a:spLocks/>
              </p:cNvSpPr>
              <p:nvPr/>
            </p:nvSpPr>
            <p:spPr bwMode="auto">
              <a:xfrm>
                <a:off x="1420" y="63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1"/>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2" name="Freeform 131">
                <a:extLst>
                  <a:ext uri="{FF2B5EF4-FFF2-40B4-BE49-F238E27FC236}">
                    <a16:creationId xmlns:a16="http://schemas.microsoft.com/office/drawing/2014/main" id="{1DE857C9-8092-8BA1-9886-E6775700D3E0}"/>
                  </a:ext>
                </a:extLst>
              </p:cNvPr>
              <p:cNvSpPr>
                <a:spLocks/>
              </p:cNvSpPr>
              <p:nvPr/>
            </p:nvSpPr>
            <p:spPr bwMode="auto">
              <a:xfrm>
                <a:off x="1454" y="665"/>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3" name="Oval 132">
                <a:extLst>
                  <a:ext uri="{FF2B5EF4-FFF2-40B4-BE49-F238E27FC236}">
                    <a16:creationId xmlns:a16="http://schemas.microsoft.com/office/drawing/2014/main" id="{018E5F66-399F-8B72-64B6-DBD599EF6900}"/>
                  </a:ext>
                </a:extLst>
              </p:cNvPr>
              <p:cNvSpPr>
                <a:spLocks noChangeArrowheads="1"/>
              </p:cNvSpPr>
              <p:nvPr/>
            </p:nvSpPr>
            <p:spPr bwMode="auto">
              <a:xfrm>
                <a:off x="1489" y="7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4" name="Oval 133">
                <a:extLst>
                  <a:ext uri="{FF2B5EF4-FFF2-40B4-BE49-F238E27FC236}">
                    <a16:creationId xmlns:a16="http://schemas.microsoft.com/office/drawing/2014/main" id="{35E01F22-BDA0-14D4-EEA6-222688F2DB88}"/>
                  </a:ext>
                </a:extLst>
              </p:cNvPr>
              <p:cNvSpPr>
                <a:spLocks noChangeArrowheads="1"/>
              </p:cNvSpPr>
              <p:nvPr/>
            </p:nvSpPr>
            <p:spPr bwMode="auto">
              <a:xfrm>
                <a:off x="1523" y="7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5" name="Freeform 134">
                <a:extLst>
                  <a:ext uri="{FF2B5EF4-FFF2-40B4-BE49-F238E27FC236}">
                    <a16:creationId xmlns:a16="http://schemas.microsoft.com/office/drawing/2014/main" id="{2078B448-63E0-F2A1-D590-52D10C197110}"/>
                  </a:ext>
                </a:extLst>
              </p:cNvPr>
              <p:cNvSpPr>
                <a:spLocks/>
              </p:cNvSpPr>
              <p:nvPr/>
            </p:nvSpPr>
            <p:spPr bwMode="auto">
              <a:xfrm>
                <a:off x="1556" y="767"/>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6" name="Freeform 135">
                <a:extLst>
                  <a:ext uri="{FF2B5EF4-FFF2-40B4-BE49-F238E27FC236}">
                    <a16:creationId xmlns:a16="http://schemas.microsoft.com/office/drawing/2014/main" id="{A95BCE00-F6F3-87AD-42B1-45645A02F4CE}"/>
                  </a:ext>
                </a:extLst>
              </p:cNvPr>
              <p:cNvSpPr>
                <a:spLocks/>
              </p:cNvSpPr>
              <p:nvPr/>
            </p:nvSpPr>
            <p:spPr bwMode="auto">
              <a:xfrm>
                <a:off x="1590" y="801"/>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7" name="Oval 136">
                <a:extLst>
                  <a:ext uri="{FF2B5EF4-FFF2-40B4-BE49-F238E27FC236}">
                    <a16:creationId xmlns:a16="http://schemas.microsoft.com/office/drawing/2014/main" id="{27C33E1C-ED62-66C7-0771-558B4B45DEA6}"/>
                  </a:ext>
                </a:extLst>
              </p:cNvPr>
              <p:cNvSpPr>
                <a:spLocks noChangeArrowheads="1"/>
              </p:cNvSpPr>
              <p:nvPr/>
            </p:nvSpPr>
            <p:spPr bwMode="auto">
              <a:xfrm>
                <a:off x="1625" y="8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8" name="Oval 137">
                <a:extLst>
                  <a:ext uri="{FF2B5EF4-FFF2-40B4-BE49-F238E27FC236}">
                    <a16:creationId xmlns:a16="http://schemas.microsoft.com/office/drawing/2014/main" id="{743EEE9B-B9ED-9ABC-786C-752BEC9C0986}"/>
                  </a:ext>
                </a:extLst>
              </p:cNvPr>
              <p:cNvSpPr>
                <a:spLocks noChangeArrowheads="1"/>
              </p:cNvSpPr>
              <p:nvPr/>
            </p:nvSpPr>
            <p:spPr bwMode="auto">
              <a:xfrm>
                <a:off x="1659" y="87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199" name="Freeform 138">
                <a:extLst>
                  <a:ext uri="{FF2B5EF4-FFF2-40B4-BE49-F238E27FC236}">
                    <a16:creationId xmlns:a16="http://schemas.microsoft.com/office/drawing/2014/main" id="{C8B1E52E-E647-512F-4D44-C16E82D87E35}"/>
                  </a:ext>
                </a:extLst>
              </p:cNvPr>
              <p:cNvSpPr>
                <a:spLocks/>
              </p:cNvSpPr>
              <p:nvPr/>
            </p:nvSpPr>
            <p:spPr bwMode="auto">
              <a:xfrm>
                <a:off x="1692" y="903"/>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0" name="Freeform 139">
                <a:extLst>
                  <a:ext uri="{FF2B5EF4-FFF2-40B4-BE49-F238E27FC236}">
                    <a16:creationId xmlns:a16="http://schemas.microsoft.com/office/drawing/2014/main" id="{110D1D50-3D31-E053-13DB-CECEE62A4032}"/>
                  </a:ext>
                </a:extLst>
              </p:cNvPr>
              <p:cNvSpPr>
                <a:spLocks/>
              </p:cNvSpPr>
              <p:nvPr/>
            </p:nvSpPr>
            <p:spPr bwMode="auto">
              <a:xfrm>
                <a:off x="1726" y="93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1" name="Oval 140">
                <a:extLst>
                  <a:ext uri="{FF2B5EF4-FFF2-40B4-BE49-F238E27FC236}">
                    <a16:creationId xmlns:a16="http://schemas.microsoft.com/office/drawing/2014/main" id="{716A6257-2F27-EF78-ECA1-6A6727DC9D1C}"/>
                  </a:ext>
                </a:extLst>
              </p:cNvPr>
              <p:cNvSpPr>
                <a:spLocks noChangeArrowheads="1"/>
              </p:cNvSpPr>
              <p:nvPr/>
            </p:nvSpPr>
            <p:spPr bwMode="auto">
              <a:xfrm>
                <a:off x="1761" y="972"/>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2" name="Oval 141">
                <a:extLst>
                  <a:ext uri="{FF2B5EF4-FFF2-40B4-BE49-F238E27FC236}">
                    <a16:creationId xmlns:a16="http://schemas.microsoft.com/office/drawing/2014/main" id="{EB4B8B98-FDBE-CC1C-4260-4D6B90A66835}"/>
                  </a:ext>
                </a:extLst>
              </p:cNvPr>
              <p:cNvSpPr>
                <a:spLocks noChangeArrowheads="1"/>
              </p:cNvSpPr>
              <p:nvPr/>
            </p:nvSpPr>
            <p:spPr bwMode="auto">
              <a:xfrm>
                <a:off x="1795" y="100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3" name="Freeform 142">
                <a:extLst>
                  <a:ext uri="{FF2B5EF4-FFF2-40B4-BE49-F238E27FC236}">
                    <a16:creationId xmlns:a16="http://schemas.microsoft.com/office/drawing/2014/main" id="{E7AB9C23-3E04-66E7-E679-AFD31B1BF8F9}"/>
                  </a:ext>
                </a:extLst>
              </p:cNvPr>
              <p:cNvSpPr>
                <a:spLocks/>
              </p:cNvSpPr>
              <p:nvPr/>
            </p:nvSpPr>
            <p:spPr bwMode="auto">
              <a:xfrm>
                <a:off x="1828" y="103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4" name="Freeform 143">
                <a:extLst>
                  <a:ext uri="{FF2B5EF4-FFF2-40B4-BE49-F238E27FC236}">
                    <a16:creationId xmlns:a16="http://schemas.microsoft.com/office/drawing/2014/main" id="{40AEF9A8-29F2-AD02-EEC5-393B255A028C}"/>
                  </a:ext>
                </a:extLst>
              </p:cNvPr>
              <p:cNvSpPr>
                <a:spLocks/>
              </p:cNvSpPr>
              <p:nvPr/>
            </p:nvSpPr>
            <p:spPr bwMode="auto">
              <a:xfrm>
                <a:off x="1862" y="1073"/>
                <a:ext cx="23" cy="2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5" name="Oval 144">
                <a:extLst>
                  <a:ext uri="{FF2B5EF4-FFF2-40B4-BE49-F238E27FC236}">
                    <a16:creationId xmlns:a16="http://schemas.microsoft.com/office/drawing/2014/main" id="{71256090-2B34-7E96-C2B7-A9A1F30CA472}"/>
                  </a:ext>
                </a:extLst>
              </p:cNvPr>
              <p:cNvSpPr>
                <a:spLocks noChangeArrowheads="1"/>
              </p:cNvSpPr>
              <p:nvPr/>
            </p:nvSpPr>
            <p:spPr bwMode="auto">
              <a:xfrm>
                <a:off x="1897" y="1108"/>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6" name="Freeform 145">
                <a:extLst>
                  <a:ext uri="{FF2B5EF4-FFF2-40B4-BE49-F238E27FC236}">
                    <a16:creationId xmlns:a16="http://schemas.microsoft.com/office/drawing/2014/main" id="{8F7546BB-145B-B59B-7E2F-B76B4A90B2A5}"/>
                  </a:ext>
                </a:extLst>
              </p:cNvPr>
              <p:cNvSpPr>
                <a:spLocks/>
              </p:cNvSpPr>
              <p:nvPr/>
            </p:nvSpPr>
            <p:spPr bwMode="auto">
              <a:xfrm>
                <a:off x="1222" y="488"/>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7" name="Freeform 146">
                <a:extLst>
                  <a:ext uri="{FF2B5EF4-FFF2-40B4-BE49-F238E27FC236}">
                    <a16:creationId xmlns:a16="http://schemas.microsoft.com/office/drawing/2014/main" id="{BC43B9D8-712D-88B0-758F-8FB057B0DF71}"/>
                  </a:ext>
                </a:extLst>
              </p:cNvPr>
              <p:cNvSpPr>
                <a:spLocks/>
              </p:cNvSpPr>
              <p:nvPr/>
            </p:nvSpPr>
            <p:spPr bwMode="auto">
              <a:xfrm>
                <a:off x="1256" y="522"/>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8" name="Freeform 147">
                <a:extLst>
                  <a:ext uri="{FF2B5EF4-FFF2-40B4-BE49-F238E27FC236}">
                    <a16:creationId xmlns:a16="http://schemas.microsoft.com/office/drawing/2014/main" id="{7D040C48-A77E-1020-2AAB-78780A2C8702}"/>
                  </a:ext>
                </a:extLst>
              </p:cNvPr>
              <p:cNvSpPr>
                <a:spLocks/>
              </p:cNvSpPr>
              <p:nvPr/>
            </p:nvSpPr>
            <p:spPr bwMode="auto">
              <a:xfrm>
                <a:off x="1290" y="556"/>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09" name="Freeform 148">
                <a:extLst>
                  <a:ext uri="{FF2B5EF4-FFF2-40B4-BE49-F238E27FC236}">
                    <a16:creationId xmlns:a16="http://schemas.microsoft.com/office/drawing/2014/main" id="{25AD0FDD-A45E-FF09-3BAB-F782E24990E3}"/>
                  </a:ext>
                </a:extLst>
              </p:cNvPr>
              <p:cNvSpPr>
                <a:spLocks/>
              </p:cNvSpPr>
              <p:nvPr/>
            </p:nvSpPr>
            <p:spPr bwMode="auto">
              <a:xfrm>
                <a:off x="1324" y="590"/>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0" name="Freeform 149">
                <a:extLst>
                  <a:ext uri="{FF2B5EF4-FFF2-40B4-BE49-F238E27FC236}">
                    <a16:creationId xmlns:a16="http://schemas.microsoft.com/office/drawing/2014/main" id="{9ED2DCC2-9BA2-E071-E8DC-4F4E0F209EC0}"/>
                  </a:ext>
                </a:extLst>
              </p:cNvPr>
              <p:cNvSpPr>
                <a:spLocks/>
              </p:cNvSpPr>
              <p:nvPr/>
            </p:nvSpPr>
            <p:spPr bwMode="auto">
              <a:xfrm>
                <a:off x="1358" y="624"/>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1" name="Freeform 150">
                <a:extLst>
                  <a:ext uri="{FF2B5EF4-FFF2-40B4-BE49-F238E27FC236}">
                    <a16:creationId xmlns:a16="http://schemas.microsoft.com/office/drawing/2014/main" id="{6B1359D4-4611-5555-88CD-5159600342FF}"/>
                  </a:ext>
                </a:extLst>
              </p:cNvPr>
              <p:cNvSpPr>
                <a:spLocks/>
              </p:cNvSpPr>
              <p:nvPr/>
            </p:nvSpPr>
            <p:spPr bwMode="auto">
              <a:xfrm>
                <a:off x="1392" y="65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2" name="Freeform 151">
                <a:extLst>
                  <a:ext uri="{FF2B5EF4-FFF2-40B4-BE49-F238E27FC236}">
                    <a16:creationId xmlns:a16="http://schemas.microsoft.com/office/drawing/2014/main" id="{1E1F5935-EACE-BE9B-9F5A-384B86229D0B}"/>
                  </a:ext>
                </a:extLst>
              </p:cNvPr>
              <p:cNvSpPr>
                <a:spLocks/>
              </p:cNvSpPr>
              <p:nvPr/>
            </p:nvSpPr>
            <p:spPr bwMode="auto">
              <a:xfrm>
                <a:off x="1426" y="692"/>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3" name="Freeform 152">
                <a:extLst>
                  <a:ext uri="{FF2B5EF4-FFF2-40B4-BE49-F238E27FC236}">
                    <a16:creationId xmlns:a16="http://schemas.microsoft.com/office/drawing/2014/main" id="{AE090B87-D4CB-FF45-7C93-2597548B936A}"/>
                  </a:ext>
                </a:extLst>
              </p:cNvPr>
              <p:cNvSpPr>
                <a:spLocks/>
              </p:cNvSpPr>
              <p:nvPr/>
            </p:nvSpPr>
            <p:spPr bwMode="auto">
              <a:xfrm>
                <a:off x="1460" y="727"/>
                <a:ext cx="23" cy="22"/>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4" name="Freeform 153">
                <a:extLst>
                  <a:ext uri="{FF2B5EF4-FFF2-40B4-BE49-F238E27FC236}">
                    <a16:creationId xmlns:a16="http://schemas.microsoft.com/office/drawing/2014/main" id="{5BC00659-1F6E-56FB-DE15-69C520A7110A}"/>
                  </a:ext>
                </a:extLst>
              </p:cNvPr>
              <p:cNvSpPr>
                <a:spLocks/>
              </p:cNvSpPr>
              <p:nvPr/>
            </p:nvSpPr>
            <p:spPr bwMode="auto">
              <a:xfrm>
                <a:off x="1494" y="761"/>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5" name="Freeform 154">
                <a:extLst>
                  <a:ext uri="{FF2B5EF4-FFF2-40B4-BE49-F238E27FC236}">
                    <a16:creationId xmlns:a16="http://schemas.microsoft.com/office/drawing/2014/main" id="{AEC1A118-3766-E13E-E690-9C3067B13B1F}"/>
                  </a:ext>
                </a:extLst>
              </p:cNvPr>
              <p:cNvSpPr>
                <a:spLocks/>
              </p:cNvSpPr>
              <p:nvPr/>
            </p:nvSpPr>
            <p:spPr bwMode="auto">
              <a:xfrm>
                <a:off x="1528" y="795"/>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6" name="Freeform 155">
                <a:extLst>
                  <a:ext uri="{FF2B5EF4-FFF2-40B4-BE49-F238E27FC236}">
                    <a16:creationId xmlns:a16="http://schemas.microsoft.com/office/drawing/2014/main" id="{B6C003D7-11FF-B4D7-012D-B18732E08507}"/>
                  </a:ext>
                </a:extLst>
              </p:cNvPr>
              <p:cNvSpPr>
                <a:spLocks/>
              </p:cNvSpPr>
              <p:nvPr/>
            </p:nvSpPr>
            <p:spPr bwMode="auto">
              <a:xfrm>
                <a:off x="1562" y="829"/>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7" name="Oval 156">
                <a:extLst>
                  <a:ext uri="{FF2B5EF4-FFF2-40B4-BE49-F238E27FC236}">
                    <a16:creationId xmlns:a16="http://schemas.microsoft.com/office/drawing/2014/main" id="{842566DC-70FE-D671-9F63-8F8036D472A9}"/>
                  </a:ext>
                </a:extLst>
              </p:cNvPr>
              <p:cNvSpPr>
                <a:spLocks noChangeArrowheads="1"/>
              </p:cNvSpPr>
              <p:nvPr/>
            </p:nvSpPr>
            <p:spPr bwMode="auto">
              <a:xfrm>
                <a:off x="1597" y="86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8" name="Freeform 157">
                <a:extLst>
                  <a:ext uri="{FF2B5EF4-FFF2-40B4-BE49-F238E27FC236}">
                    <a16:creationId xmlns:a16="http://schemas.microsoft.com/office/drawing/2014/main" id="{CE8526FF-8022-F29C-1628-4C9144FEE976}"/>
                  </a:ext>
                </a:extLst>
              </p:cNvPr>
              <p:cNvSpPr>
                <a:spLocks/>
              </p:cNvSpPr>
              <p:nvPr/>
            </p:nvSpPr>
            <p:spPr bwMode="auto">
              <a:xfrm>
                <a:off x="1630" y="897"/>
                <a:ext cx="23" cy="2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10"/>
                      <a:pt x="0" y="392"/>
                      <a:pt x="195"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19" name="Freeform 158">
                <a:extLst>
                  <a:ext uri="{FF2B5EF4-FFF2-40B4-BE49-F238E27FC236}">
                    <a16:creationId xmlns:a16="http://schemas.microsoft.com/office/drawing/2014/main" id="{11018853-FD0C-B8F9-08E5-53E180B5510C}"/>
                  </a:ext>
                </a:extLst>
              </p:cNvPr>
              <p:cNvSpPr>
                <a:spLocks/>
              </p:cNvSpPr>
              <p:nvPr/>
            </p:nvSpPr>
            <p:spPr bwMode="auto">
              <a:xfrm>
                <a:off x="1664" y="931"/>
                <a:ext cx="23" cy="23"/>
              </a:xfrm>
              <a:custGeom>
                <a:avLst/>
                <a:gdLst>
                  <a:gd name="T0" fmla="*/ 906 w 1101"/>
                  <a:gd name="T1" fmla="*/ 905 h 1101"/>
                  <a:gd name="T2" fmla="*/ 196 w 1101"/>
                  <a:gd name="T3" fmla="*/ 905 h 1101"/>
                  <a:gd name="T4" fmla="*/ 196 w 1101"/>
                  <a:gd name="T5" fmla="*/ 196 h 1101"/>
                  <a:gd name="T6" fmla="*/ 906 w 1101"/>
                  <a:gd name="T7" fmla="*/ 196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2"/>
                      <a:pt x="196" y="196"/>
                    </a:cubicBezTo>
                    <a:cubicBezTo>
                      <a:pt x="392" y="0"/>
                      <a:pt x="710" y="0"/>
                      <a:pt x="906" y="196"/>
                    </a:cubicBezTo>
                    <a:cubicBezTo>
                      <a:pt x="1101" y="392"/>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0" name="Freeform 159">
                <a:extLst>
                  <a:ext uri="{FF2B5EF4-FFF2-40B4-BE49-F238E27FC236}">
                    <a16:creationId xmlns:a16="http://schemas.microsoft.com/office/drawing/2014/main" id="{3D097703-B959-D6C1-0096-5646D3511025}"/>
                  </a:ext>
                </a:extLst>
              </p:cNvPr>
              <p:cNvSpPr>
                <a:spLocks/>
              </p:cNvSpPr>
              <p:nvPr/>
            </p:nvSpPr>
            <p:spPr bwMode="auto">
              <a:xfrm>
                <a:off x="1698" y="965"/>
                <a:ext cx="23" cy="23"/>
              </a:xfrm>
              <a:custGeom>
                <a:avLst/>
                <a:gdLst>
                  <a:gd name="T0" fmla="*/ 905 w 1101"/>
                  <a:gd name="T1" fmla="*/ 905 h 1101"/>
                  <a:gd name="T2" fmla="*/ 196 w 1101"/>
                  <a:gd name="T3" fmla="*/ 905 h 1101"/>
                  <a:gd name="T4" fmla="*/ 196 w 1101"/>
                  <a:gd name="T5" fmla="*/ 195 h 1101"/>
                  <a:gd name="T6" fmla="*/ 905 w 1101"/>
                  <a:gd name="T7" fmla="*/ 195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5"/>
                    </a:cubicBezTo>
                    <a:cubicBezTo>
                      <a:pt x="392" y="0"/>
                      <a:pt x="709" y="0"/>
                      <a:pt x="905" y="195"/>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1" name="Oval 160">
                <a:extLst>
                  <a:ext uri="{FF2B5EF4-FFF2-40B4-BE49-F238E27FC236}">
                    <a16:creationId xmlns:a16="http://schemas.microsoft.com/office/drawing/2014/main" id="{87E06079-8CE1-226B-E011-E6D775FEA590}"/>
                  </a:ext>
                </a:extLst>
              </p:cNvPr>
              <p:cNvSpPr>
                <a:spLocks noChangeArrowheads="1"/>
              </p:cNvSpPr>
              <p:nvPr/>
            </p:nvSpPr>
            <p:spPr bwMode="auto">
              <a:xfrm>
                <a:off x="1733" y="1000"/>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2" name="Oval 161">
                <a:extLst>
                  <a:ext uri="{FF2B5EF4-FFF2-40B4-BE49-F238E27FC236}">
                    <a16:creationId xmlns:a16="http://schemas.microsoft.com/office/drawing/2014/main" id="{0066F4FC-53C4-1DC7-8C76-A5FF5A7304CE}"/>
                  </a:ext>
                </a:extLst>
              </p:cNvPr>
              <p:cNvSpPr>
                <a:spLocks noChangeArrowheads="1"/>
              </p:cNvSpPr>
              <p:nvPr/>
            </p:nvSpPr>
            <p:spPr bwMode="auto">
              <a:xfrm>
                <a:off x="1767" y="1034"/>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3" name="Freeform 162">
                <a:extLst>
                  <a:ext uri="{FF2B5EF4-FFF2-40B4-BE49-F238E27FC236}">
                    <a16:creationId xmlns:a16="http://schemas.microsoft.com/office/drawing/2014/main" id="{D351EEC3-3623-45C6-0648-40AA6200FB5C}"/>
                  </a:ext>
                </a:extLst>
              </p:cNvPr>
              <p:cNvSpPr>
                <a:spLocks/>
              </p:cNvSpPr>
              <p:nvPr/>
            </p:nvSpPr>
            <p:spPr bwMode="auto">
              <a:xfrm>
                <a:off x="1801" y="1067"/>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4" name="Freeform 163">
                <a:extLst>
                  <a:ext uri="{FF2B5EF4-FFF2-40B4-BE49-F238E27FC236}">
                    <a16:creationId xmlns:a16="http://schemas.microsoft.com/office/drawing/2014/main" id="{A36C9851-96B3-7E83-7699-3E2314C632FF}"/>
                  </a:ext>
                </a:extLst>
              </p:cNvPr>
              <p:cNvSpPr>
                <a:spLocks/>
              </p:cNvSpPr>
              <p:nvPr/>
            </p:nvSpPr>
            <p:spPr bwMode="auto">
              <a:xfrm>
                <a:off x="1835" y="1101"/>
                <a:ext cx="23" cy="23"/>
              </a:xfrm>
              <a:custGeom>
                <a:avLst/>
                <a:gdLst>
                  <a:gd name="T0" fmla="*/ 905 w 1101"/>
                  <a:gd name="T1" fmla="*/ 906 h 1101"/>
                  <a:gd name="T2" fmla="*/ 195 w 1101"/>
                  <a:gd name="T3" fmla="*/ 906 h 1101"/>
                  <a:gd name="T4" fmla="*/ 195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1" y="1101"/>
                      <a:pt x="195" y="906"/>
                    </a:cubicBezTo>
                    <a:cubicBezTo>
                      <a:pt x="0" y="710"/>
                      <a:pt x="0" y="392"/>
                      <a:pt x="195"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5" name="Oval 164">
                <a:extLst>
                  <a:ext uri="{FF2B5EF4-FFF2-40B4-BE49-F238E27FC236}">
                    <a16:creationId xmlns:a16="http://schemas.microsoft.com/office/drawing/2014/main" id="{77E8BE76-9EAC-216A-3C8D-0AE1F4205B44}"/>
                  </a:ext>
                </a:extLst>
              </p:cNvPr>
              <p:cNvSpPr>
                <a:spLocks noChangeArrowheads="1"/>
              </p:cNvSpPr>
              <p:nvPr/>
            </p:nvSpPr>
            <p:spPr bwMode="auto">
              <a:xfrm>
                <a:off x="1870" y="1136"/>
                <a:ext cx="21" cy="2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6" name="Freeform 165">
                <a:extLst>
                  <a:ext uri="{FF2B5EF4-FFF2-40B4-BE49-F238E27FC236}">
                    <a16:creationId xmlns:a16="http://schemas.microsoft.com/office/drawing/2014/main" id="{A56574BD-6564-0998-9EC9-FB5A4B8C437F}"/>
                  </a:ext>
                </a:extLst>
              </p:cNvPr>
              <p:cNvSpPr>
                <a:spLocks/>
              </p:cNvSpPr>
              <p:nvPr/>
            </p:nvSpPr>
            <p:spPr bwMode="auto">
              <a:xfrm>
                <a:off x="1194" y="51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7" name="Freeform 166">
                <a:extLst>
                  <a:ext uri="{FF2B5EF4-FFF2-40B4-BE49-F238E27FC236}">
                    <a16:creationId xmlns:a16="http://schemas.microsoft.com/office/drawing/2014/main" id="{66A20F69-0530-5463-8A16-017C59C8EE4F}"/>
                  </a:ext>
                </a:extLst>
              </p:cNvPr>
              <p:cNvSpPr>
                <a:spLocks/>
              </p:cNvSpPr>
              <p:nvPr/>
            </p:nvSpPr>
            <p:spPr bwMode="auto">
              <a:xfrm>
                <a:off x="1228" y="55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8" name="Freeform 167">
                <a:extLst>
                  <a:ext uri="{FF2B5EF4-FFF2-40B4-BE49-F238E27FC236}">
                    <a16:creationId xmlns:a16="http://schemas.microsoft.com/office/drawing/2014/main" id="{A9AC3ED6-3C24-792E-D549-AFC36CE218CC}"/>
                  </a:ext>
                </a:extLst>
              </p:cNvPr>
              <p:cNvSpPr>
                <a:spLocks/>
              </p:cNvSpPr>
              <p:nvPr/>
            </p:nvSpPr>
            <p:spPr bwMode="auto">
              <a:xfrm>
                <a:off x="1262" y="584"/>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29" name="Freeform 168">
                <a:extLst>
                  <a:ext uri="{FF2B5EF4-FFF2-40B4-BE49-F238E27FC236}">
                    <a16:creationId xmlns:a16="http://schemas.microsoft.com/office/drawing/2014/main" id="{BF5DAAF0-587D-36E1-585C-69950890E9C0}"/>
                  </a:ext>
                </a:extLst>
              </p:cNvPr>
              <p:cNvSpPr>
                <a:spLocks/>
              </p:cNvSpPr>
              <p:nvPr/>
            </p:nvSpPr>
            <p:spPr bwMode="auto">
              <a:xfrm>
                <a:off x="1296" y="618"/>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0" name="Freeform 169">
                <a:extLst>
                  <a:ext uri="{FF2B5EF4-FFF2-40B4-BE49-F238E27FC236}">
                    <a16:creationId xmlns:a16="http://schemas.microsoft.com/office/drawing/2014/main" id="{5E782BC9-95D5-0CBD-B517-CD073BAF4A3C}"/>
                  </a:ext>
                </a:extLst>
              </p:cNvPr>
              <p:cNvSpPr>
                <a:spLocks/>
              </p:cNvSpPr>
              <p:nvPr/>
            </p:nvSpPr>
            <p:spPr bwMode="auto">
              <a:xfrm>
                <a:off x="1330" y="65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1" name="Freeform 170">
                <a:extLst>
                  <a:ext uri="{FF2B5EF4-FFF2-40B4-BE49-F238E27FC236}">
                    <a16:creationId xmlns:a16="http://schemas.microsoft.com/office/drawing/2014/main" id="{BF0C57E5-628E-16BD-6C24-89B7B6410C56}"/>
                  </a:ext>
                </a:extLst>
              </p:cNvPr>
              <p:cNvSpPr>
                <a:spLocks/>
              </p:cNvSpPr>
              <p:nvPr/>
            </p:nvSpPr>
            <p:spPr bwMode="auto">
              <a:xfrm>
                <a:off x="1364" y="686"/>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2" name="Freeform 171">
                <a:extLst>
                  <a:ext uri="{FF2B5EF4-FFF2-40B4-BE49-F238E27FC236}">
                    <a16:creationId xmlns:a16="http://schemas.microsoft.com/office/drawing/2014/main" id="{88ED723E-A062-0378-74D6-5479605D363F}"/>
                  </a:ext>
                </a:extLst>
              </p:cNvPr>
              <p:cNvSpPr>
                <a:spLocks/>
              </p:cNvSpPr>
              <p:nvPr/>
            </p:nvSpPr>
            <p:spPr bwMode="auto">
              <a:xfrm>
                <a:off x="1398" y="72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3" name="Freeform 172">
                <a:extLst>
                  <a:ext uri="{FF2B5EF4-FFF2-40B4-BE49-F238E27FC236}">
                    <a16:creationId xmlns:a16="http://schemas.microsoft.com/office/drawing/2014/main" id="{60F965AD-6046-072F-34F5-DC9E34609CBC}"/>
                  </a:ext>
                </a:extLst>
              </p:cNvPr>
              <p:cNvSpPr>
                <a:spLocks/>
              </p:cNvSpPr>
              <p:nvPr/>
            </p:nvSpPr>
            <p:spPr bwMode="auto">
              <a:xfrm>
                <a:off x="1432" y="75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4" name="Freeform 173">
                <a:extLst>
                  <a:ext uri="{FF2B5EF4-FFF2-40B4-BE49-F238E27FC236}">
                    <a16:creationId xmlns:a16="http://schemas.microsoft.com/office/drawing/2014/main" id="{31DF49B3-203D-47DE-74B1-9F2CD34CB7B5}"/>
                  </a:ext>
                </a:extLst>
              </p:cNvPr>
              <p:cNvSpPr>
                <a:spLocks/>
              </p:cNvSpPr>
              <p:nvPr/>
            </p:nvSpPr>
            <p:spPr bwMode="auto">
              <a:xfrm>
                <a:off x="1466" y="7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5" name="Freeform 174">
                <a:extLst>
                  <a:ext uri="{FF2B5EF4-FFF2-40B4-BE49-F238E27FC236}">
                    <a16:creationId xmlns:a16="http://schemas.microsoft.com/office/drawing/2014/main" id="{20A08D51-5060-8DF8-9790-E070BFADCCBD}"/>
                  </a:ext>
                </a:extLst>
              </p:cNvPr>
              <p:cNvSpPr>
                <a:spLocks/>
              </p:cNvSpPr>
              <p:nvPr/>
            </p:nvSpPr>
            <p:spPr bwMode="auto">
              <a:xfrm>
                <a:off x="1500" y="82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6" name="Freeform 175">
                <a:extLst>
                  <a:ext uri="{FF2B5EF4-FFF2-40B4-BE49-F238E27FC236}">
                    <a16:creationId xmlns:a16="http://schemas.microsoft.com/office/drawing/2014/main" id="{D58EC20E-62BA-2109-93A4-31AA48045376}"/>
                  </a:ext>
                </a:extLst>
              </p:cNvPr>
              <p:cNvSpPr>
                <a:spLocks/>
              </p:cNvSpPr>
              <p:nvPr/>
            </p:nvSpPr>
            <p:spPr bwMode="auto">
              <a:xfrm>
                <a:off x="1534" y="85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7" name="Freeform 176">
                <a:extLst>
                  <a:ext uri="{FF2B5EF4-FFF2-40B4-BE49-F238E27FC236}">
                    <a16:creationId xmlns:a16="http://schemas.microsoft.com/office/drawing/2014/main" id="{49671D9E-3CED-1C25-E410-47018CC3095C}"/>
                  </a:ext>
                </a:extLst>
              </p:cNvPr>
              <p:cNvSpPr>
                <a:spLocks/>
              </p:cNvSpPr>
              <p:nvPr/>
            </p:nvSpPr>
            <p:spPr bwMode="auto">
              <a:xfrm>
                <a:off x="1568" y="89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10" y="1102"/>
                      <a:pt x="392" y="1102"/>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8" name="Freeform 177">
                <a:extLst>
                  <a:ext uri="{FF2B5EF4-FFF2-40B4-BE49-F238E27FC236}">
                    <a16:creationId xmlns:a16="http://schemas.microsoft.com/office/drawing/2014/main" id="{4277C05E-E249-D2B4-C650-E3A25BFEAE92}"/>
                  </a:ext>
                </a:extLst>
              </p:cNvPr>
              <p:cNvSpPr>
                <a:spLocks/>
              </p:cNvSpPr>
              <p:nvPr/>
            </p:nvSpPr>
            <p:spPr bwMode="auto">
              <a:xfrm>
                <a:off x="1603" y="925"/>
                <a:ext cx="22" cy="22"/>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39" name="Freeform 178">
                <a:extLst>
                  <a:ext uri="{FF2B5EF4-FFF2-40B4-BE49-F238E27FC236}">
                    <a16:creationId xmlns:a16="http://schemas.microsoft.com/office/drawing/2014/main" id="{15DE1F8E-8240-1CE0-260D-89B077762272}"/>
                  </a:ext>
                </a:extLst>
              </p:cNvPr>
              <p:cNvSpPr>
                <a:spLocks/>
              </p:cNvSpPr>
              <p:nvPr/>
            </p:nvSpPr>
            <p:spPr bwMode="auto">
              <a:xfrm>
                <a:off x="1637" y="959"/>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0" name="Freeform 179">
                <a:extLst>
                  <a:ext uri="{FF2B5EF4-FFF2-40B4-BE49-F238E27FC236}">
                    <a16:creationId xmlns:a16="http://schemas.microsoft.com/office/drawing/2014/main" id="{A3EF0107-1AFB-B587-276B-0C2F57C83417}"/>
                  </a:ext>
                </a:extLst>
              </p:cNvPr>
              <p:cNvSpPr>
                <a:spLocks/>
              </p:cNvSpPr>
              <p:nvPr/>
            </p:nvSpPr>
            <p:spPr bwMode="auto">
              <a:xfrm>
                <a:off x="1671" y="993"/>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1" name="Freeform 180">
                <a:extLst>
                  <a:ext uri="{FF2B5EF4-FFF2-40B4-BE49-F238E27FC236}">
                    <a16:creationId xmlns:a16="http://schemas.microsoft.com/office/drawing/2014/main" id="{3BCB2940-A343-442F-CBBC-31037D2B9225}"/>
                  </a:ext>
                </a:extLst>
              </p:cNvPr>
              <p:cNvSpPr>
                <a:spLocks/>
              </p:cNvSpPr>
              <p:nvPr/>
            </p:nvSpPr>
            <p:spPr bwMode="auto">
              <a:xfrm>
                <a:off x="1705" y="102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2" name="Freeform 181">
                <a:extLst>
                  <a:ext uri="{FF2B5EF4-FFF2-40B4-BE49-F238E27FC236}">
                    <a16:creationId xmlns:a16="http://schemas.microsoft.com/office/drawing/2014/main" id="{42F25184-2FDF-50E9-05BD-EE7297D588F0}"/>
                  </a:ext>
                </a:extLst>
              </p:cNvPr>
              <p:cNvSpPr>
                <a:spLocks/>
              </p:cNvSpPr>
              <p:nvPr/>
            </p:nvSpPr>
            <p:spPr bwMode="auto">
              <a:xfrm>
                <a:off x="1739" y="1061"/>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3" name="Freeform 182">
                <a:extLst>
                  <a:ext uri="{FF2B5EF4-FFF2-40B4-BE49-F238E27FC236}">
                    <a16:creationId xmlns:a16="http://schemas.microsoft.com/office/drawing/2014/main" id="{184649DD-9C4E-FBBC-698C-722DA96C5D11}"/>
                  </a:ext>
                </a:extLst>
              </p:cNvPr>
              <p:cNvSpPr>
                <a:spLocks/>
              </p:cNvSpPr>
              <p:nvPr/>
            </p:nvSpPr>
            <p:spPr bwMode="auto">
              <a:xfrm>
                <a:off x="1773" y="1095"/>
                <a:ext cx="23" cy="2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10" y="1101"/>
                      <a:pt x="392" y="1101"/>
                      <a:pt x="196" y="906"/>
                    </a:cubicBezTo>
                    <a:cubicBezTo>
                      <a:pt x="0" y="710"/>
                      <a:pt x="0" y="392"/>
                      <a:pt x="196" y="196"/>
                    </a:cubicBezTo>
                    <a:cubicBezTo>
                      <a:pt x="392" y="0"/>
                      <a:pt x="710"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4" name="Freeform 183">
                <a:extLst>
                  <a:ext uri="{FF2B5EF4-FFF2-40B4-BE49-F238E27FC236}">
                    <a16:creationId xmlns:a16="http://schemas.microsoft.com/office/drawing/2014/main" id="{35D6A489-4182-0437-0650-2E75B7E7F8D7}"/>
                  </a:ext>
                </a:extLst>
              </p:cNvPr>
              <p:cNvSpPr>
                <a:spLocks/>
              </p:cNvSpPr>
              <p:nvPr/>
            </p:nvSpPr>
            <p:spPr bwMode="auto">
              <a:xfrm>
                <a:off x="1807" y="1129"/>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5" name="Freeform 184">
                <a:extLst>
                  <a:ext uri="{FF2B5EF4-FFF2-40B4-BE49-F238E27FC236}">
                    <a16:creationId xmlns:a16="http://schemas.microsoft.com/office/drawing/2014/main" id="{95488062-E849-B5F0-8678-57682D2A05BC}"/>
                  </a:ext>
                </a:extLst>
              </p:cNvPr>
              <p:cNvSpPr>
                <a:spLocks/>
              </p:cNvSpPr>
              <p:nvPr/>
            </p:nvSpPr>
            <p:spPr bwMode="auto">
              <a:xfrm>
                <a:off x="1841" y="1163"/>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1"/>
                      <a:pt x="196" y="196"/>
                    </a:cubicBezTo>
                    <a:cubicBezTo>
                      <a:pt x="392" y="0"/>
                      <a:pt x="710" y="0"/>
                      <a:pt x="906" y="196"/>
                    </a:cubicBezTo>
                    <a:cubicBezTo>
                      <a:pt x="1102" y="391"/>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6" name="Freeform 185">
                <a:extLst>
                  <a:ext uri="{FF2B5EF4-FFF2-40B4-BE49-F238E27FC236}">
                    <a16:creationId xmlns:a16="http://schemas.microsoft.com/office/drawing/2014/main" id="{79BEB223-74F3-F7BD-DF0A-2B40F4A68236}"/>
                  </a:ext>
                </a:extLst>
              </p:cNvPr>
              <p:cNvSpPr>
                <a:spLocks/>
              </p:cNvSpPr>
              <p:nvPr/>
            </p:nvSpPr>
            <p:spPr bwMode="auto">
              <a:xfrm>
                <a:off x="1166" y="54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7" name="Freeform 186">
                <a:extLst>
                  <a:ext uri="{FF2B5EF4-FFF2-40B4-BE49-F238E27FC236}">
                    <a16:creationId xmlns:a16="http://schemas.microsoft.com/office/drawing/2014/main" id="{B946856D-7A10-B06F-9512-B2318EACBE11}"/>
                  </a:ext>
                </a:extLst>
              </p:cNvPr>
              <p:cNvSpPr>
                <a:spLocks/>
              </p:cNvSpPr>
              <p:nvPr/>
            </p:nvSpPr>
            <p:spPr bwMode="auto">
              <a:xfrm>
                <a:off x="1200" y="57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8" name="Freeform 187">
                <a:extLst>
                  <a:ext uri="{FF2B5EF4-FFF2-40B4-BE49-F238E27FC236}">
                    <a16:creationId xmlns:a16="http://schemas.microsoft.com/office/drawing/2014/main" id="{93E00395-B0C2-F3DC-D16D-DCBE056198A5}"/>
                  </a:ext>
                </a:extLst>
              </p:cNvPr>
              <p:cNvSpPr>
                <a:spLocks/>
              </p:cNvSpPr>
              <p:nvPr/>
            </p:nvSpPr>
            <p:spPr bwMode="auto">
              <a:xfrm>
                <a:off x="1234" y="612"/>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49" name="Freeform 188">
                <a:extLst>
                  <a:ext uri="{FF2B5EF4-FFF2-40B4-BE49-F238E27FC236}">
                    <a16:creationId xmlns:a16="http://schemas.microsoft.com/office/drawing/2014/main" id="{C7718087-DDCC-EE45-1DC5-91E9068D3CF8}"/>
                  </a:ext>
                </a:extLst>
              </p:cNvPr>
              <p:cNvSpPr>
                <a:spLocks/>
              </p:cNvSpPr>
              <p:nvPr/>
            </p:nvSpPr>
            <p:spPr bwMode="auto">
              <a:xfrm>
                <a:off x="1268" y="646"/>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0" name="Freeform 189">
                <a:extLst>
                  <a:ext uri="{FF2B5EF4-FFF2-40B4-BE49-F238E27FC236}">
                    <a16:creationId xmlns:a16="http://schemas.microsoft.com/office/drawing/2014/main" id="{2513C299-C93F-4EDD-28E0-DC188503FEF1}"/>
                  </a:ext>
                </a:extLst>
              </p:cNvPr>
              <p:cNvSpPr>
                <a:spLocks/>
              </p:cNvSpPr>
              <p:nvPr/>
            </p:nvSpPr>
            <p:spPr bwMode="auto">
              <a:xfrm>
                <a:off x="1302" y="680"/>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1" name="Freeform 190">
                <a:extLst>
                  <a:ext uri="{FF2B5EF4-FFF2-40B4-BE49-F238E27FC236}">
                    <a16:creationId xmlns:a16="http://schemas.microsoft.com/office/drawing/2014/main" id="{8359B242-A2C9-1546-11B4-4A497E06FA64}"/>
                  </a:ext>
                </a:extLst>
              </p:cNvPr>
              <p:cNvSpPr>
                <a:spLocks/>
              </p:cNvSpPr>
              <p:nvPr/>
            </p:nvSpPr>
            <p:spPr bwMode="auto">
              <a:xfrm>
                <a:off x="1336" y="714"/>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2" name="Freeform 191">
                <a:extLst>
                  <a:ext uri="{FF2B5EF4-FFF2-40B4-BE49-F238E27FC236}">
                    <a16:creationId xmlns:a16="http://schemas.microsoft.com/office/drawing/2014/main" id="{3751CF20-9992-7BD0-A6CE-A57930300A02}"/>
                  </a:ext>
                </a:extLst>
              </p:cNvPr>
              <p:cNvSpPr>
                <a:spLocks/>
              </p:cNvSpPr>
              <p:nvPr/>
            </p:nvSpPr>
            <p:spPr bwMode="auto">
              <a:xfrm>
                <a:off x="1371" y="748"/>
                <a:ext cx="22"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3" name="Freeform 192">
                <a:extLst>
                  <a:ext uri="{FF2B5EF4-FFF2-40B4-BE49-F238E27FC236}">
                    <a16:creationId xmlns:a16="http://schemas.microsoft.com/office/drawing/2014/main" id="{EC9B270E-5934-4906-DEAF-7FB47DF25446}"/>
                  </a:ext>
                </a:extLst>
              </p:cNvPr>
              <p:cNvSpPr>
                <a:spLocks/>
              </p:cNvSpPr>
              <p:nvPr/>
            </p:nvSpPr>
            <p:spPr bwMode="auto">
              <a:xfrm>
                <a:off x="1405" y="782"/>
                <a:ext cx="22"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4" name="Freeform 193">
                <a:extLst>
                  <a:ext uri="{FF2B5EF4-FFF2-40B4-BE49-F238E27FC236}">
                    <a16:creationId xmlns:a16="http://schemas.microsoft.com/office/drawing/2014/main" id="{34175106-C704-7AF3-2179-A02CCD79998B}"/>
                  </a:ext>
                </a:extLst>
              </p:cNvPr>
              <p:cNvSpPr>
                <a:spLocks/>
              </p:cNvSpPr>
              <p:nvPr/>
            </p:nvSpPr>
            <p:spPr bwMode="auto">
              <a:xfrm>
                <a:off x="1439" y="816"/>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5" name="Freeform 194">
                <a:extLst>
                  <a:ext uri="{FF2B5EF4-FFF2-40B4-BE49-F238E27FC236}">
                    <a16:creationId xmlns:a16="http://schemas.microsoft.com/office/drawing/2014/main" id="{3B8E2CA1-C34A-575A-F534-D06665B6EA6D}"/>
                  </a:ext>
                </a:extLst>
              </p:cNvPr>
              <p:cNvSpPr>
                <a:spLocks/>
              </p:cNvSpPr>
              <p:nvPr/>
            </p:nvSpPr>
            <p:spPr bwMode="auto">
              <a:xfrm>
                <a:off x="1473" y="850"/>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6" name="Freeform 195">
                <a:extLst>
                  <a:ext uri="{FF2B5EF4-FFF2-40B4-BE49-F238E27FC236}">
                    <a16:creationId xmlns:a16="http://schemas.microsoft.com/office/drawing/2014/main" id="{9796D352-D902-3BC7-798B-6CAA8F18D570}"/>
                  </a:ext>
                </a:extLst>
              </p:cNvPr>
              <p:cNvSpPr>
                <a:spLocks/>
              </p:cNvSpPr>
              <p:nvPr/>
            </p:nvSpPr>
            <p:spPr bwMode="auto">
              <a:xfrm>
                <a:off x="1507" y="884"/>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7" name="Freeform 196">
                <a:extLst>
                  <a:ext uri="{FF2B5EF4-FFF2-40B4-BE49-F238E27FC236}">
                    <a16:creationId xmlns:a16="http://schemas.microsoft.com/office/drawing/2014/main" id="{AB7420F4-C494-A5C9-8750-DA0AF8BD86CC}"/>
                  </a:ext>
                </a:extLst>
              </p:cNvPr>
              <p:cNvSpPr>
                <a:spLocks/>
              </p:cNvSpPr>
              <p:nvPr/>
            </p:nvSpPr>
            <p:spPr bwMode="auto">
              <a:xfrm>
                <a:off x="1541" y="918"/>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8" name="Freeform 197">
                <a:extLst>
                  <a:ext uri="{FF2B5EF4-FFF2-40B4-BE49-F238E27FC236}">
                    <a16:creationId xmlns:a16="http://schemas.microsoft.com/office/drawing/2014/main" id="{25C97E22-2401-C30B-0F1A-C287FF5BF10C}"/>
                  </a:ext>
                </a:extLst>
              </p:cNvPr>
              <p:cNvSpPr>
                <a:spLocks/>
              </p:cNvSpPr>
              <p:nvPr/>
            </p:nvSpPr>
            <p:spPr bwMode="auto">
              <a:xfrm>
                <a:off x="1575" y="952"/>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59" name="Freeform 198">
                <a:extLst>
                  <a:ext uri="{FF2B5EF4-FFF2-40B4-BE49-F238E27FC236}">
                    <a16:creationId xmlns:a16="http://schemas.microsoft.com/office/drawing/2014/main" id="{A13C7F52-37CE-8588-7AFA-CB94C5F1639F}"/>
                  </a:ext>
                </a:extLst>
              </p:cNvPr>
              <p:cNvSpPr>
                <a:spLocks/>
              </p:cNvSpPr>
              <p:nvPr/>
            </p:nvSpPr>
            <p:spPr bwMode="auto">
              <a:xfrm>
                <a:off x="1609" y="986"/>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0" name="Freeform 199">
                <a:extLst>
                  <a:ext uri="{FF2B5EF4-FFF2-40B4-BE49-F238E27FC236}">
                    <a16:creationId xmlns:a16="http://schemas.microsoft.com/office/drawing/2014/main" id="{039D2D4B-83ED-86CD-5CD9-E3EB25021374}"/>
                  </a:ext>
                </a:extLst>
              </p:cNvPr>
              <p:cNvSpPr>
                <a:spLocks/>
              </p:cNvSpPr>
              <p:nvPr/>
            </p:nvSpPr>
            <p:spPr bwMode="auto">
              <a:xfrm>
                <a:off x="1643" y="1020"/>
                <a:ext cx="23" cy="2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10"/>
                      <a:pt x="0" y="392"/>
                      <a:pt x="196" y="196"/>
                    </a:cubicBezTo>
                    <a:cubicBezTo>
                      <a:pt x="392" y="0"/>
                      <a:pt x="710" y="0"/>
                      <a:pt x="906" y="196"/>
                    </a:cubicBezTo>
                    <a:cubicBezTo>
                      <a:pt x="1102" y="392"/>
                      <a:pt x="1102" y="710"/>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1" name="Freeform 200">
                <a:extLst>
                  <a:ext uri="{FF2B5EF4-FFF2-40B4-BE49-F238E27FC236}">
                    <a16:creationId xmlns:a16="http://schemas.microsoft.com/office/drawing/2014/main" id="{3EB5172C-6416-3009-0261-CB2C05233582}"/>
                  </a:ext>
                </a:extLst>
              </p:cNvPr>
              <p:cNvSpPr>
                <a:spLocks/>
              </p:cNvSpPr>
              <p:nvPr/>
            </p:nvSpPr>
            <p:spPr bwMode="auto">
              <a:xfrm>
                <a:off x="1677" y="1054"/>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2" name="Freeform 201">
                <a:extLst>
                  <a:ext uri="{FF2B5EF4-FFF2-40B4-BE49-F238E27FC236}">
                    <a16:creationId xmlns:a16="http://schemas.microsoft.com/office/drawing/2014/main" id="{33F7B355-7463-6B34-7B21-2B2B0378CEBF}"/>
                  </a:ext>
                </a:extLst>
              </p:cNvPr>
              <p:cNvSpPr>
                <a:spLocks/>
              </p:cNvSpPr>
              <p:nvPr/>
            </p:nvSpPr>
            <p:spPr bwMode="auto">
              <a:xfrm>
                <a:off x="1711" y="1088"/>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3" name="Freeform 202">
                <a:extLst>
                  <a:ext uri="{FF2B5EF4-FFF2-40B4-BE49-F238E27FC236}">
                    <a16:creationId xmlns:a16="http://schemas.microsoft.com/office/drawing/2014/main" id="{CCE1E826-7CD5-A028-38E4-2B6C51BCDFD9}"/>
                  </a:ext>
                </a:extLst>
              </p:cNvPr>
              <p:cNvSpPr>
                <a:spLocks/>
              </p:cNvSpPr>
              <p:nvPr/>
            </p:nvSpPr>
            <p:spPr bwMode="auto">
              <a:xfrm>
                <a:off x="1745" y="1123"/>
                <a:ext cx="23" cy="22"/>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4" name="Freeform 203">
                <a:extLst>
                  <a:ext uri="{FF2B5EF4-FFF2-40B4-BE49-F238E27FC236}">
                    <a16:creationId xmlns:a16="http://schemas.microsoft.com/office/drawing/2014/main" id="{180E5498-90DD-E3FC-671A-FBE0875E3F82}"/>
                  </a:ext>
                </a:extLst>
              </p:cNvPr>
              <p:cNvSpPr>
                <a:spLocks/>
              </p:cNvSpPr>
              <p:nvPr/>
            </p:nvSpPr>
            <p:spPr bwMode="auto">
              <a:xfrm>
                <a:off x="1779" y="1157"/>
                <a:ext cx="23" cy="2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sp>
            <p:nvSpPr>
              <p:cNvPr id="265" name="Freeform 204">
                <a:extLst>
                  <a:ext uri="{FF2B5EF4-FFF2-40B4-BE49-F238E27FC236}">
                    <a16:creationId xmlns:a16="http://schemas.microsoft.com/office/drawing/2014/main" id="{7D7EA60B-02BE-3A98-FE28-5E4306B73074}"/>
                  </a:ext>
                </a:extLst>
              </p:cNvPr>
              <p:cNvSpPr>
                <a:spLocks/>
              </p:cNvSpPr>
              <p:nvPr/>
            </p:nvSpPr>
            <p:spPr bwMode="auto">
              <a:xfrm>
                <a:off x="1813" y="1191"/>
                <a:ext cx="23" cy="2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1" y="1102"/>
                      <a:pt x="196" y="906"/>
                    </a:cubicBezTo>
                    <a:cubicBezTo>
                      <a:pt x="0" y="710"/>
                      <a:pt x="0" y="392"/>
                      <a:pt x="196" y="196"/>
                    </a:cubicBezTo>
                    <a:cubicBezTo>
                      <a:pt x="391"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baseline="-25000"/>
              </a:p>
            </p:txBody>
          </p:sp>
        </p:grpSp>
        <p:sp>
          <p:nvSpPr>
            <p:cNvPr id="4" name="Freeform 206">
              <a:extLst>
                <a:ext uri="{FF2B5EF4-FFF2-40B4-BE49-F238E27FC236}">
                  <a16:creationId xmlns:a16="http://schemas.microsoft.com/office/drawing/2014/main" id="{BA219663-605B-7FCC-B0B8-E4391E200862}"/>
                </a:ext>
              </a:extLst>
            </p:cNvPr>
            <p:cNvSpPr>
              <a:spLocks/>
            </p:cNvSpPr>
            <p:nvPr/>
          </p:nvSpPr>
          <p:spPr bwMode="auto">
            <a:xfrm>
              <a:off x="565757" y="9080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207">
              <a:extLst>
                <a:ext uri="{FF2B5EF4-FFF2-40B4-BE49-F238E27FC236}">
                  <a16:creationId xmlns:a16="http://schemas.microsoft.com/office/drawing/2014/main" id="{D44FFCEC-05F0-B9E8-D8FD-0636DE900334}"/>
                </a:ext>
              </a:extLst>
            </p:cNvPr>
            <p:cNvSpPr>
              <a:spLocks/>
            </p:cNvSpPr>
            <p:nvPr/>
          </p:nvSpPr>
          <p:spPr bwMode="auto">
            <a:xfrm>
              <a:off x="621319" y="962025"/>
              <a:ext cx="34925"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208">
              <a:extLst>
                <a:ext uri="{FF2B5EF4-FFF2-40B4-BE49-F238E27FC236}">
                  <a16:creationId xmlns:a16="http://schemas.microsoft.com/office/drawing/2014/main" id="{D4D23B78-F664-8FA6-73EC-38B5D9FE2367}"/>
                </a:ext>
              </a:extLst>
            </p:cNvPr>
            <p:cNvSpPr>
              <a:spLocks/>
            </p:cNvSpPr>
            <p:nvPr/>
          </p:nvSpPr>
          <p:spPr bwMode="auto">
            <a:xfrm>
              <a:off x="675294" y="10160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209">
              <a:extLst>
                <a:ext uri="{FF2B5EF4-FFF2-40B4-BE49-F238E27FC236}">
                  <a16:creationId xmlns:a16="http://schemas.microsoft.com/office/drawing/2014/main" id="{49B0EE19-0242-F2DD-15EC-BAB4F9B4CA1C}"/>
                </a:ext>
              </a:extLst>
            </p:cNvPr>
            <p:cNvSpPr>
              <a:spLocks/>
            </p:cNvSpPr>
            <p:nvPr/>
          </p:nvSpPr>
          <p:spPr bwMode="auto">
            <a:xfrm>
              <a:off x="729269" y="10699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210">
              <a:extLst>
                <a:ext uri="{FF2B5EF4-FFF2-40B4-BE49-F238E27FC236}">
                  <a16:creationId xmlns:a16="http://schemas.microsoft.com/office/drawing/2014/main" id="{F3603600-208A-8C69-D7D0-0E42CB71FCFC}"/>
                </a:ext>
              </a:extLst>
            </p:cNvPr>
            <p:cNvSpPr>
              <a:spLocks/>
            </p:cNvSpPr>
            <p:nvPr/>
          </p:nvSpPr>
          <p:spPr bwMode="auto">
            <a:xfrm>
              <a:off x="783244" y="11239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211">
              <a:extLst>
                <a:ext uri="{FF2B5EF4-FFF2-40B4-BE49-F238E27FC236}">
                  <a16:creationId xmlns:a16="http://schemas.microsoft.com/office/drawing/2014/main" id="{D3A85621-7285-995B-ECE7-D684B79E7C2E}"/>
                </a:ext>
              </a:extLst>
            </p:cNvPr>
            <p:cNvSpPr>
              <a:spLocks/>
            </p:cNvSpPr>
            <p:nvPr/>
          </p:nvSpPr>
          <p:spPr bwMode="auto">
            <a:xfrm>
              <a:off x="837219" y="11779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212">
              <a:extLst>
                <a:ext uri="{FF2B5EF4-FFF2-40B4-BE49-F238E27FC236}">
                  <a16:creationId xmlns:a16="http://schemas.microsoft.com/office/drawing/2014/main" id="{31BD44C5-64CA-A12E-B2D8-A8AC6085E7C8}"/>
                </a:ext>
              </a:extLst>
            </p:cNvPr>
            <p:cNvSpPr>
              <a:spLocks/>
            </p:cNvSpPr>
            <p:nvPr/>
          </p:nvSpPr>
          <p:spPr bwMode="auto">
            <a:xfrm>
              <a:off x="891194" y="12319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213">
              <a:extLst>
                <a:ext uri="{FF2B5EF4-FFF2-40B4-BE49-F238E27FC236}">
                  <a16:creationId xmlns:a16="http://schemas.microsoft.com/office/drawing/2014/main" id="{FC289A28-9569-4D79-31D0-1865C66EAAA7}"/>
                </a:ext>
              </a:extLst>
            </p:cNvPr>
            <p:cNvSpPr>
              <a:spLocks/>
            </p:cNvSpPr>
            <p:nvPr/>
          </p:nvSpPr>
          <p:spPr bwMode="auto">
            <a:xfrm>
              <a:off x="945169" y="12858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214">
              <a:extLst>
                <a:ext uri="{FF2B5EF4-FFF2-40B4-BE49-F238E27FC236}">
                  <a16:creationId xmlns:a16="http://schemas.microsoft.com/office/drawing/2014/main" id="{17E85A62-694F-D603-2F12-3168E9985C6B}"/>
                </a:ext>
              </a:extLst>
            </p:cNvPr>
            <p:cNvSpPr>
              <a:spLocks/>
            </p:cNvSpPr>
            <p:nvPr/>
          </p:nvSpPr>
          <p:spPr bwMode="auto">
            <a:xfrm>
              <a:off x="999144" y="133985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215">
              <a:extLst>
                <a:ext uri="{FF2B5EF4-FFF2-40B4-BE49-F238E27FC236}">
                  <a16:creationId xmlns:a16="http://schemas.microsoft.com/office/drawing/2014/main" id="{91412F0A-E498-E1B4-B4E1-BEEFE0A604AF}"/>
                </a:ext>
              </a:extLst>
            </p:cNvPr>
            <p:cNvSpPr>
              <a:spLocks/>
            </p:cNvSpPr>
            <p:nvPr/>
          </p:nvSpPr>
          <p:spPr bwMode="auto">
            <a:xfrm>
              <a:off x="1053119" y="139382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216">
              <a:extLst>
                <a:ext uri="{FF2B5EF4-FFF2-40B4-BE49-F238E27FC236}">
                  <a16:creationId xmlns:a16="http://schemas.microsoft.com/office/drawing/2014/main" id="{270DDE8D-B630-48D8-4AA2-49F154952CBD}"/>
                </a:ext>
              </a:extLst>
            </p:cNvPr>
            <p:cNvSpPr>
              <a:spLocks/>
            </p:cNvSpPr>
            <p:nvPr/>
          </p:nvSpPr>
          <p:spPr bwMode="auto">
            <a:xfrm>
              <a:off x="1107094" y="14478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10"/>
                    <a:pt x="0" y="392"/>
                    <a:pt x="196" y="196"/>
                  </a:cubicBezTo>
                  <a:cubicBezTo>
                    <a:pt x="392"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217">
              <a:extLst>
                <a:ext uri="{FF2B5EF4-FFF2-40B4-BE49-F238E27FC236}">
                  <a16:creationId xmlns:a16="http://schemas.microsoft.com/office/drawing/2014/main" id="{8E41E687-43C3-FD81-4464-ABB3FCE222EF}"/>
                </a:ext>
              </a:extLst>
            </p:cNvPr>
            <p:cNvSpPr>
              <a:spLocks/>
            </p:cNvSpPr>
            <p:nvPr/>
          </p:nvSpPr>
          <p:spPr bwMode="auto">
            <a:xfrm>
              <a:off x="1161069" y="150177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218">
              <a:extLst>
                <a:ext uri="{FF2B5EF4-FFF2-40B4-BE49-F238E27FC236}">
                  <a16:creationId xmlns:a16="http://schemas.microsoft.com/office/drawing/2014/main" id="{3C00ED6D-E7F3-D2C6-F4A2-577E1F644E57}"/>
                </a:ext>
              </a:extLst>
            </p:cNvPr>
            <p:cNvSpPr>
              <a:spLocks/>
            </p:cNvSpPr>
            <p:nvPr/>
          </p:nvSpPr>
          <p:spPr bwMode="auto">
            <a:xfrm>
              <a:off x="1215044" y="155575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219">
              <a:extLst>
                <a:ext uri="{FF2B5EF4-FFF2-40B4-BE49-F238E27FC236}">
                  <a16:creationId xmlns:a16="http://schemas.microsoft.com/office/drawing/2014/main" id="{4AD82541-BFB6-F022-2325-8E7F24AC4DA5}"/>
                </a:ext>
              </a:extLst>
            </p:cNvPr>
            <p:cNvSpPr>
              <a:spLocks/>
            </p:cNvSpPr>
            <p:nvPr/>
          </p:nvSpPr>
          <p:spPr bwMode="auto">
            <a:xfrm>
              <a:off x="1269019" y="160972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220">
              <a:extLst>
                <a:ext uri="{FF2B5EF4-FFF2-40B4-BE49-F238E27FC236}">
                  <a16:creationId xmlns:a16="http://schemas.microsoft.com/office/drawing/2014/main" id="{DDF1A9E2-DD49-4618-DB41-4B8A9F278E1F}"/>
                </a:ext>
              </a:extLst>
            </p:cNvPr>
            <p:cNvSpPr>
              <a:spLocks/>
            </p:cNvSpPr>
            <p:nvPr/>
          </p:nvSpPr>
          <p:spPr bwMode="auto">
            <a:xfrm>
              <a:off x="1322994" y="1663700"/>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221">
              <a:extLst>
                <a:ext uri="{FF2B5EF4-FFF2-40B4-BE49-F238E27FC236}">
                  <a16:creationId xmlns:a16="http://schemas.microsoft.com/office/drawing/2014/main" id="{FCDC8D03-2022-D776-3B87-DB2D4F340A6F}"/>
                </a:ext>
              </a:extLst>
            </p:cNvPr>
            <p:cNvSpPr>
              <a:spLocks/>
            </p:cNvSpPr>
            <p:nvPr/>
          </p:nvSpPr>
          <p:spPr bwMode="auto">
            <a:xfrm>
              <a:off x="1376969" y="1717675"/>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222">
              <a:extLst>
                <a:ext uri="{FF2B5EF4-FFF2-40B4-BE49-F238E27FC236}">
                  <a16:creationId xmlns:a16="http://schemas.microsoft.com/office/drawing/2014/main" id="{AFC04F0A-1A06-A044-06ED-DEBDA6A47613}"/>
                </a:ext>
              </a:extLst>
            </p:cNvPr>
            <p:cNvSpPr>
              <a:spLocks/>
            </p:cNvSpPr>
            <p:nvPr/>
          </p:nvSpPr>
          <p:spPr bwMode="auto">
            <a:xfrm>
              <a:off x="1430944" y="1771650"/>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223">
              <a:extLst>
                <a:ext uri="{FF2B5EF4-FFF2-40B4-BE49-F238E27FC236}">
                  <a16:creationId xmlns:a16="http://schemas.microsoft.com/office/drawing/2014/main" id="{2685C8D3-B75A-C156-9707-6736EA5D8785}"/>
                </a:ext>
              </a:extLst>
            </p:cNvPr>
            <p:cNvSpPr>
              <a:spLocks/>
            </p:cNvSpPr>
            <p:nvPr/>
          </p:nvSpPr>
          <p:spPr bwMode="auto">
            <a:xfrm>
              <a:off x="1484919" y="1825625"/>
              <a:ext cx="36513" cy="36513"/>
            </a:xfrm>
            <a:custGeom>
              <a:avLst/>
              <a:gdLst>
                <a:gd name="T0" fmla="*/ 905 w 1101"/>
                <a:gd name="T1" fmla="*/ 905 h 1101"/>
                <a:gd name="T2" fmla="*/ 195 w 1101"/>
                <a:gd name="T3" fmla="*/ 905 h 1101"/>
                <a:gd name="T4" fmla="*/ 195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5" y="905"/>
                  </a:cubicBezTo>
                  <a:cubicBezTo>
                    <a:pt x="0" y="709"/>
                    <a:pt x="0" y="392"/>
                    <a:pt x="195"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224">
              <a:extLst>
                <a:ext uri="{FF2B5EF4-FFF2-40B4-BE49-F238E27FC236}">
                  <a16:creationId xmlns:a16="http://schemas.microsoft.com/office/drawing/2014/main" id="{B31C978E-2E84-A9B3-B190-16AD6F1D39F4}"/>
                </a:ext>
              </a:extLst>
            </p:cNvPr>
            <p:cNvSpPr>
              <a:spLocks/>
            </p:cNvSpPr>
            <p:nvPr/>
          </p:nvSpPr>
          <p:spPr bwMode="auto">
            <a:xfrm>
              <a:off x="1538894" y="1879600"/>
              <a:ext cx="36513" cy="36513"/>
            </a:xfrm>
            <a:custGeom>
              <a:avLst/>
              <a:gdLst>
                <a:gd name="T0" fmla="*/ 906 w 1101"/>
                <a:gd name="T1" fmla="*/ 905 h 1101"/>
                <a:gd name="T2" fmla="*/ 196 w 1101"/>
                <a:gd name="T3" fmla="*/ 905 h 1101"/>
                <a:gd name="T4" fmla="*/ 196 w 1101"/>
                <a:gd name="T5" fmla="*/ 195 h 1101"/>
                <a:gd name="T6" fmla="*/ 906 w 1101"/>
                <a:gd name="T7" fmla="*/ 195 h 1101"/>
                <a:gd name="T8" fmla="*/ 906 w 1101"/>
                <a:gd name="T9" fmla="*/ 905 h 1101"/>
              </a:gdLst>
              <a:ahLst/>
              <a:cxnLst>
                <a:cxn ang="0">
                  <a:pos x="T0" y="T1"/>
                </a:cxn>
                <a:cxn ang="0">
                  <a:pos x="T2" y="T3"/>
                </a:cxn>
                <a:cxn ang="0">
                  <a:pos x="T4" y="T5"/>
                </a:cxn>
                <a:cxn ang="0">
                  <a:pos x="T6" y="T7"/>
                </a:cxn>
                <a:cxn ang="0">
                  <a:pos x="T8" y="T9"/>
                </a:cxn>
              </a:cxnLst>
              <a:rect l="0" t="0" r="r" b="b"/>
              <a:pathLst>
                <a:path w="1101" h="1101">
                  <a:moveTo>
                    <a:pt x="906" y="905"/>
                  </a:moveTo>
                  <a:cubicBezTo>
                    <a:pt x="710" y="1101"/>
                    <a:pt x="392" y="1101"/>
                    <a:pt x="196" y="905"/>
                  </a:cubicBezTo>
                  <a:cubicBezTo>
                    <a:pt x="0" y="709"/>
                    <a:pt x="0" y="391"/>
                    <a:pt x="196" y="195"/>
                  </a:cubicBezTo>
                  <a:cubicBezTo>
                    <a:pt x="392" y="0"/>
                    <a:pt x="710" y="0"/>
                    <a:pt x="906" y="195"/>
                  </a:cubicBezTo>
                  <a:cubicBezTo>
                    <a:pt x="1101" y="391"/>
                    <a:pt x="1101"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225">
              <a:extLst>
                <a:ext uri="{FF2B5EF4-FFF2-40B4-BE49-F238E27FC236}">
                  <a16:creationId xmlns:a16="http://schemas.microsoft.com/office/drawing/2014/main" id="{42106BC6-395E-93CE-3F14-A319C1B15524}"/>
                </a:ext>
              </a:extLst>
            </p:cNvPr>
            <p:cNvSpPr>
              <a:spLocks/>
            </p:cNvSpPr>
            <p:nvPr/>
          </p:nvSpPr>
          <p:spPr bwMode="auto">
            <a:xfrm>
              <a:off x="1592869" y="1933575"/>
              <a:ext cx="36513" cy="36513"/>
            </a:xfrm>
            <a:custGeom>
              <a:avLst/>
              <a:gdLst>
                <a:gd name="T0" fmla="*/ 905 w 1101"/>
                <a:gd name="T1" fmla="*/ 906 h 1101"/>
                <a:gd name="T2" fmla="*/ 196 w 1101"/>
                <a:gd name="T3" fmla="*/ 906 h 1101"/>
                <a:gd name="T4" fmla="*/ 196 w 1101"/>
                <a:gd name="T5" fmla="*/ 196 h 1101"/>
                <a:gd name="T6" fmla="*/ 905 w 1101"/>
                <a:gd name="T7" fmla="*/ 196 h 1101"/>
                <a:gd name="T8" fmla="*/ 905 w 1101"/>
                <a:gd name="T9" fmla="*/ 906 h 1101"/>
              </a:gdLst>
              <a:ahLst/>
              <a:cxnLst>
                <a:cxn ang="0">
                  <a:pos x="T0" y="T1"/>
                </a:cxn>
                <a:cxn ang="0">
                  <a:pos x="T2" y="T3"/>
                </a:cxn>
                <a:cxn ang="0">
                  <a:pos x="T4" y="T5"/>
                </a:cxn>
                <a:cxn ang="0">
                  <a:pos x="T6" y="T7"/>
                </a:cxn>
                <a:cxn ang="0">
                  <a:pos x="T8" y="T9"/>
                </a:cxn>
              </a:cxnLst>
              <a:rect l="0" t="0" r="r" b="b"/>
              <a:pathLst>
                <a:path w="1101" h="1101">
                  <a:moveTo>
                    <a:pt x="905" y="906"/>
                  </a:moveTo>
                  <a:cubicBezTo>
                    <a:pt x="709" y="1101"/>
                    <a:pt x="392" y="1101"/>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226">
              <a:extLst>
                <a:ext uri="{FF2B5EF4-FFF2-40B4-BE49-F238E27FC236}">
                  <a16:creationId xmlns:a16="http://schemas.microsoft.com/office/drawing/2014/main" id="{819282CF-5D7F-3D8B-F04E-A5B2285A1850}"/>
                </a:ext>
              </a:extLst>
            </p:cNvPr>
            <p:cNvSpPr>
              <a:spLocks/>
            </p:cNvSpPr>
            <p:nvPr/>
          </p:nvSpPr>
          <p:spPr bwMode="auto">
            <a:xfrm>
              <a:off x="522894" y="950913"/>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227">
              <a:extLst>
                <a:ext uri="{FF2B5EF4-FFF2-40B4-BE49-F238E27FC236}">
                  <a16:creationId xmlns:a16="http://schemas.microsoft.com/office/drawing/2014/main" id="{2C04348E-3B6A-23B1-5B01-A94321AA36CE}"/>
                </a:ext>
              </a:extLst>
            </p:cNvPr>
            <p:cNvSpPr>
              <a:spLocks/>
            </p:cNvSpPr>
            <p:nvPr/>
          </p:nvSpPr>
          <p:spPr bwMode="auto">
            <a:xfrm>
              <a:off x="576869" y="10048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228">
              <a:extLst>
                <a:ext uri="{FF2B5EF4-FFF2-40B4-BE49-F238E27FC236}">
                  <a16:creationId xmlns:a16="http://schemas.microsoft.com/office/drawing/2014/main" id="{A5F37EFA-2DD0-3E84-DCD5-55CB59688396}"/>
                </a:ext>
              </a:extLst>
            </p:cNvPr>
            <p:cNvSpPr>
              <a:spLocks/>
            </p:cNvSpPr>
            <p:nvPr/>
          </p:nvSpPr>
          <p:spPr bwMode="auto">
            <a:xfrm>
              <a:off x="630844" y="10588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229">
              <a:extLst>
                <a:ext uri="{FF2B5EF4-FFF2-40B4-BE49-F238E27FC236}">
                  <a16:creationId xmlns:a16="http://schemas.microsoft.com/office/drawing/2014/main" id="{0CFF684F-1CAD-74B5-98A5-3DF2101E7524}"/>
                </a:ext>
              </a:extLst>
            </p:cNvPr>
            <p:cNvSpPr>
              <a:spLocks/>
            </p:cNvSpPr>
            <p:nvPr/>
          </p:nvSpPr>
          <p:spPr bwMode="auto">
            <a:xfrm>
              <a:off x="684819" y="1112838"/>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230">
              <a:extLst>
                <a:ext uri="{FF2B5EF4-FFF2-40B4-BE49-F238E27FC236}">
                  <a16:creationId xmlns:a16="http://schemas.microsoft.com/office/drawing/2014/main" id="{09B0008A-AF27-C5AD-BEC5-98B7BAADC0A0}"/>
                </a:ext>
              </a:extLst>
            </p:cNvPr>
            <p:cNvSpPr>
              <a:spLocks/>
            </p:cNvSpPr>
            <p:nvPr/>
          </p:nvSpPr>
          <p:spPr bwMode="auto">
            <a:xfrm>
              <a:off x="738794" y="11668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231">
              <a:extLst>
                <a:ext uri="{FF2B5EF4-FFF2-40B4-BE49-F238E27FC236}">
                  <a16:creationId xmlns:a16="http://schemas.microsoft.com/office/drawing/2014/main" id="{7FB1997E-4F07-EA89-A0B0-A67DF321FED4}"/>
                </a:ext>
              </a:extLst>
            </p:cNvPr>
            <p:cNvSpPr>
              <a:spLocks/>
            </p:cNvSpPr>
            <p:nvPr/>
          </p:nvSpPr>
          <p:spPr bwMode="auto">
            <a:xfrm>
              <a:off x="792769" y="1222375"/>
              <a:ext cx="36513" cy="34925"/>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232">
              <a:extLst>
                <a:ext uri="{FF2B5EF4-FFF2-40B4-BE49-F238E27FC236}">
                  <a16:creationId xmlns:a16="http://schemas.microsoft.com/office/drawing/2014/main" id="{269AF698-F999-50D5-E9EC-34B13BC92FFF}"/>
                </a:ext>
              </a:extLst>
            </p:cNvPr>
            <p:cNvSpPr>
              <a:spLocks/>
            </p:cNvSpPr>
            <p:nvPr/>
          </p:nvSpPr>
          <p:spPr bwMode="auto">
            <a:xfrm>
              <a:off x="846744" y="12763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233">
              <a:extLst>
                <a:ext uri="{FF2B5EF4-FFF2-40B4-BE49-F238E27FC236}">
                  <a16:creationId xmlns:a16="http://schemas.microsoft.com/office/drawing/2014/main" id="{4ADE88A5-6760-47EB-06D3-9C9DD1BDCB02}"/>
                </a:ext>
              </a:extLst>
            </p:cNvPr>
            <p:cNvSpPr>
              <a:spLocks/>
            </p:cNvSpPr>
            <p:nvPr/>
          </p:nvSpPr>
          <p:spPr bwMode="auto">
            <a:xfrm>
              <a:off x="900719" y="13303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234">
              <a:extLst>
                <a:ext uri="{FF2B5EF4-FFF2-40B4-BE49-F238E27FC236}">
                  <a16:creationId xmlns:a16="http://schemas.microsoft.com/office/drawing/2014/main" id="{CA025ABD-6598-D645-3F39-D4DFDF8815E2}"/>
                </a:ext>
              </a:extLst>
            </p:cNvPr>
            <p:cNvSpPr>
              <a:spLocks/>
            </p:cNvSpPr>
            <p:nvPr/>
          </p:nvSpPr>
          <p:spPr bwMode="auto">
            <a:xfrm>
              <a:off x="954694" y="13843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235">
              <a:extLst>
                <a:ext uri="{FF2B5EF4-FFF2-40B4-BE49-F238E27FC236}">
                  <a16:creationId xmlns:a16="http://schemas.microsoft.com/office/drawing/2014/main" id="{402485B0-C24F-CD79-055C-08B136A092E5}"/>
                </a:ext>
              </a:extLst>
            </p:cNvPr>
            <p:cNvSpPr>
              <a:spLocks/>
            </p:cNvSpPr>
            <p:nvPr/>
          </p:nvSpPr>
          <p:spPr bwMode="auto">
            <a:xfrm>
              <a:off x="1008669" y="143827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236">
              <a:extLst>
                <a:ext uri="{FF2B5EF4-FFF2-40B4-BE49-F238E27FC236}">
                  <a16:creationId xmlns:a16="http://schemas.microsoft.com/office/drawing/2014/main" id="{4A1B1631-E148-BFF1-6148-FE63944C29AE}"/>
                </a:ext>
              </a:extLst>
            </p:cNvPr>
            <p:cNvSpPr>
              <a:spLocks/>
            </p:cNvSpPr>
            <p:nvPr/>
          </p:nvSpPr>
          <p:spPr bwMode="auto">
            <a:xfrm>
              <a:off x="1062644" y="14922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2"/>
                    <a:pt x="196" y="196"/>
                  </a:cubicBezTo>
                  <a:cubicBezTo>
                    <a:pt x="392"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237">
              <a:extLst>
                <a:ext uri="{FF2B5EF4-FFF2-40B4-BE49-F238E27FC236}">
                  <a16:creationId xmlns:a16="http://schemas.microsoft.com/office/drawing/2014/main" id="{0E3DF2AB-05DF-427A-BE55-85F34D916F54}"/>
                </a:ext>
              </a:extLst>
            </p:cNvPr>
            <p:cNvSpPr>
              <a:spLocks/>
            </p:cNvSpPr>
            <p:nvPr/>
          </p:nvSpPr>
          <p:spPr bwMode="auto">
            <a:xfrm>
              <a:off x="1116619" y="154622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Freeform 238">
              <a:extLst>
                <a:ext uri="{FF2B5EF4-FFF2-40B4-BE49-F238E27FC236}">
                  <a16:creationId xmlns:a16="http://schemas.microsoft.com/office/drawing/2014/main" id="{70B16042-F791-3D7F-FCB3-BFAB6072FFFC}"/>
                </a:ext>
              </a:extLst>
            </p:cNvPr>
            <p:cNvSpPr>
              <a:spLocks/>
            </p:cNvSpPr>
            <p:nvPr/>
          </p:nvSpPr>
          <p:spPr bwMode="auto">
            <a:xfrm>
              <a:off x="1170594" y="160020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239">
              <a:extLst>
                <a:ext uri="{FF2B5EF4-FFF2-40B4-BE49-F238E27FC236}">
                  <a16:creationId xmlns:a16="http://schemas.microsoft.com/office/drawing/2014/main" id="{33E9B701-979A-3377-8266-B126FF5CBE72}"/>
                </a:ext>
              </a:extLst>
            </p:cNvPr>
            <p:cNvSpPr>
              <a:spLocks/>
            </p:cNvSpPr>
            <p:nvPr/>
          </p:nvSpPr>
          <p:spPr bwMode="auto">
            <a:xfrm>
              <a:off x="1224569" y="16541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240">
              <a:extLst>
                <a:ext uri="{FF2B5EF4-FFF2-40B4-BE49-F238E27FC236}">
                  <a16:creationId xmlns:a16="http://schemas.microsoft.com/office/drawing/2014/main" id="{CC393173-F499-2648-A9A8-294446D64E4B}"/>
                </a:ext>
              </a:extLst>
            </p:cNvPr>
            <p:cNvSpPr>
              <a:spLocks/>
            </p:cNvSpPr>
            <p:nvPr/>
          </p:nvSpPr>
          <p:spPr bwMode="auto">
            <a:xfrm>
              <a:off x="1278544" y="17081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241">
              <a:extLst>
                <a:ext uri="{FF2B5EF4-FFF2-40B4-BE49-F238E27FC236}">
                  <a16:creationId xmlns:a16="http://schemas.microsoft.com/office/drawing/2014/main" id="{C5ACCD88-0EE5-6A50-5616-1B8602C42AD4}"/>
                </a:ext>
              </a:extLst>
            </p:cNvPr>
            <p:cNvSpPr>
              <a:spLocks/>
            </p:cNvSpPr>
            <p:nvPr/>
          </p:nvSpPr>
          <p:spPr bwMode="auto">
            <a:xfrm>
              <a:off x="1332519" y="1762125"/>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242">
              <a:extLst>
                <a:ext uri="{FF2B5EF4-FFF2-40B4-BE49-F238E27FC236}">
                  <a16:creationId xmlns:a16="http://schemas.microsoft.com/office/drawing/2014/main" id="{8ED22EFD-33A5-F82B-E5F1-B1C489F4F466}"/>
                </a:ext>
              </a:extLst>
            </p:cNvPr>
            <p:cNvSpPr>
              <a:spLocks/>
            </p:cNvSpPr>
            <p:nvPr/>
          </p:nvSpPr>
          <p:spPr bwMode="auto">
            <a:xfrm>
              <a:off x="1386494" y="18161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243">
              <a:extLst>
                <a:ext uri="{FF2B5EF4-FFF2-40B4-BE49-F238E27FC236}">
                  <a16:creationId xmlns:a16="http://schemas.microsoft.com/office/drawing/2014/main" id="{ED91A15A-80E0-83E5-9183-AB12AB2EAB76}"/>
                </a:ext>
              </a:extLst>
            </p:cNvPr>
            <p:cNvSpPr>
              <a:spLocks/>
            </p:cNvSpPr>
            <p:nvPr/>
          </p:nvSpPr>
          <p:spPr bwMode="auto">
            <a:xfrm>
              <a:off x="1440469" y="18700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2" y="1101"/>
                    <a:pt x="196" y="905"/>
                  </a:cubicBezTo>
                  <a:cubicBezTo>
                    <a:pt x="0" y="709"/>
                    <a:pt x="0" y="391"/>
                    <a:pt x="196" y="196"/>
                  </a:cubicBezTo>
                  <a:cubicBezTo>
                    <a:pt x="392" y="0"/>
                    <a:pt x="709" y="0"/>
                    <a:pt x="905" y="196"/>
                  </a:cubicBezTo>
                  <a:cubicBezTo>
                    <a:pt x="1101" y="391"/>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244">
              <a:extLst>
                <a:ext uri="{FF2B5EF4-FFF2-40B4-BE49-F238E27FC236}">
                  <a16:creationId xmlns:a16="http://schemas.microsoft.com/office/drawing/2014/main" id="{0BA924A2-53EC-9FA7-66EB-7D72D719BBDD}"/>
                </a:ext>
              </a:extLst>
            </p:cNvPr>
            <p:cNvSpPr>
              <a:spLocks/>
            </p:cNvSpPr>
            <p:nvPr/>
          </p:nvSpPr>
          <p:spPr bwMode="auto">
            <a:xfrm>
              <a:off x="1494444" y="1924050"/>
              <a:ext cx="36513" cy="36513"/>
            </a:xfrm>
            <a:custGeom>
              <a:avLst/>
              <a:gdLst>
                <a:gd name="T0" fmla="*/ 906 w 1102"/>
                <a:gd name="T1" fmla="*/ 906 h 1102"/>
                <a:gd name="T2" fmla="*/ 196 w 1102"/>
                <a:gd name="T3" fmla="*/ 906 h 1102"/>
                <a:gd name="T4" fmla="*/ 196 w 1102"/>
                <a:gd name="T5" fmla="*/ 196 h 1102"/>
                <a:gd name="T6" fmla="*/ 906 w 1102"/>
                <a:gd name="T7" fmla="*/ 196 h 1102"/>
                <a:gd name="T8" fmla="*/ 906 w 1102"/>
                <a:gd name="T9" fmla="*/ 906 h 1102"/>
              </a:gdLst>
              <a:ahLst/>
              <a:cxnLst>
                <a:cxn ang="0">
                  <a:pos x="T0" y="T1"/>
                </a:cxn>
                <a:cxn ang="0">
                  <a:pos x="T2" y="T3"/>
                </a:cxn>
                <a:cxn ang="0">
                  <a:pos x="T4" y="T5"/>
                </a:cxn>
                <a:cxn ang="0">
                  <a:pos x="T6" y="T7"/>
                </a:cxn>
                <a:cxn ang="0">
                  <a:pos x="T8" y="T9"/>
                </a:cxn>
              </a:cxnLst>
              <a:rect l="0" t="0" r="r" b="b"/>
              <a:pathLst>
                <a:path w="1102" h="1102">
                  <a:moveTo>
                    <a:pt x="906" y="906"/>
                  </a:moveTo>
                  <a:cubicBezTo>
                    <a:pt x="710" y="1102"/>
                    <a:pt x="392" y="1102"/>
                    <a:pt x="196" y="906"/>
                  </a:cubicBezTo>
                  <a:cubicBezTo>
                    <a:pt x="0" y="710"/>
                    <a:pt x="0" y="392"/>
                    <a:pt x="196" y="196"/>
                  </a:cubicBezTo>
                  <a:cubicBezTo>
                    <a:pt x="392" y="0"/>
                    <a:pt x="710" y="0"/>
                    <a:pt x="906" y="196"/>
                  </a:cubicBezTo>
                  <a:cubicBezTo>
                    <a:pt x="1102" y="392"/>
                    <a:pt x="1102" y="710"/>
                    <a:pt x="906"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245">
              <a:extLst>
                <a:ext uri="{FF2B5EF4-FFF2-40B4-BE49-F238E27FC236}">
                  <a16:creationId xmlns:a16="http://schemas.microsoft.com/office/drawing/2014/main" id="{6CFA558C-1D30-9C86-1D70-C31DB24CB0A0}"/>
                </a:ext>
              </a:extLst>
            </p:cNvPr>
            <p:cNvSpPr>
              <a:spLocks/>
            </p:cNvSpPr>
            <p:nvPr/>
          </p:nvSpPr>
          <p:spPr bwMode="auto">
            <a:xfrm>
              <a:off x="1550007" y="1978025"/>
              <a:ext cx="34925"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10" y="1101"/>
                    <a:pt x="392" y="1101"/>
                    <a:pt x="196" y="905"/>
                  </a:cubicBezTo>
                  <a:cubicBezTo>
                    <a:pt x="0" y="709"/>
                    <a:pt x="0" y="392"/>
                    <a:pt x="196" y="196"/>
                  </a:cubicBezTo>
                  <a:cubicBezTo>
                    <a:pt x="392" y="0"/>
                    <a:pt x="710"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246">
              <a:extLst>
                <a:ext uri="{FF2B5EF4-FFF2-40B4-BE49-F238E27FC236}">
                  <a16:creationId xmlns:a16="http://schemas.microsoft.com/office/drawing/2014/main" id="{37EA13EB-735A-ADB9-1012-59DEBFFE9624}"/>
                </a:ext>
              </a:extLst>
            </p:cNvPr>
            <p:cNvSpPr>
              <a:spLocks/>
            </p:cNvSpPr>
            <p:nvPr/>
          </p:nvSpPr>
          <p:spPr bwMode="auto">
            <a:xfrm>
              <a:off x="478444" y="99536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Freeform 247">
              <a:extLst>
                <a:ext uri="{FF2B5EF4-FFF2-40B4-BE49-F238E27FC236}">
                  <a16:creationId xmlns:a16="http://schemas.microsoft.com/office/drawing/2014/main" id="{1137A786-7E78-5DDD-694E-559D00C17231}"/>
                </a:ext>
              </a:extLst>
            </p:cNvPr>
            <p:cNvSpPr>
              <a:spLocks/>
            </p:cNvSpPr>
            <p:nvPr/>
          </p:nvSpPr>
          <p:spPr bwMode="auto">
            <a:xfrm>
              <a:off x="532419" y="104933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248">
              <a:extLst>
                <a:ext uri="{FF2B5EF4-FFF2-40B4-BE49-F238E27FC236}">
                  <a16:creationId xmlns:a16="http://schemas.microsoft.com/office/drawing/2014/main" id="{2D5DC407-8756-8C35-272F-271B761D21FF}"/>
                </a:ext>
              </a:extLst>
            </p:cNvPr>
            <p:cNvSpPr>
              <a:spLocks noChangeArrowheads="1"/>
            </p:cNvSpPr>
            <p:nvPr/>
          </p:nvSpPr>
          <p:spPr bwMode="auto">
            <a:xfrm>
              <a:off x="587982" y="1104900"/>
              <a:ext cx="33338" cy="33338"/>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249">
              <a:extLst>
                <a:ext uri="{FF2B5EF4-FFF2-40B4-BE49-F238E27FC236}">
                  <a16:creationId xmlns:a16="http://schemas.microsoft.com/office/drawing/2014/main" id="{FAB8E4DA-D53C-239F-1A0C-B5B2ACDB7F7C}"/>
                </a:ext>
              </a:extLst>
            </p:cNvPr>
            <p:cNvSpPr>
              <a:spLocks/>
            </p:cNvSpPr>
            <p:nvPr/>
          </p:nvSpPr>
          <p:spPr bwMode="auto">
            <a:xfrm>
              <a:off x="640369" y="115728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09"/>
                    <a:pt x="0" y="392"/>
                    <a:pt x="196" y="196"/>
                  </a:cubicBezTo>
                  <a:cubicBezTo>
                    <a:pt x="391" y="0"/>
                    <a:pt x="709" y="0"/>
                    <a:pt x="905" y="196"/>
                  </a:cubicBezTo>
                  <a:cubicBezTo>
                    <a:pt x="1101" y="392"/>
                    <a:pt x="1101" y="709"/>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250">
              <a:extLst>
                <a:ext uri="{FF2B5EF4-FFF2-40B4-BE49-F238E27FC236}">
                  <a16:creationId xmlns:a16="http://schemas.microsoft.com/office/drawing/2014/main" id="{7F1F0791-563A-2F1F-06AD-B5FD001025AA}"/>
                </a:ext>
              </a:extLst>
            </p:cNvPr>
            <p:cNvSpPr>
              <a:spLocks/>
            </p:cNvSpPr>
            <p:nvPr/>
          </p:nvSpPr>
          <p:spPr bwMode="auto">
            <a:xfrm>
              <a:off x="694344" y="1211263"/>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251">
              <a:extLst>
                <a:ext uri="{FF2B5EF4-FFF2-40B4-BE49-F238E27FC236}">
                  <a16:creationId xmlns:a16="http://schemas.microsoft.com/office/drawing/2014/main" id="{F9CF0D96-286E-9128-81ED-EB542968078D}"/>
                </a:ext>
              </a:extLst>
            </p:cNvPr>
            <p:cNvSpPr>
              <a:spLocks/>
            </p:cNvSpPr>
            <p:nvPr/>
          </p:nvSpPr>
          <p:spPr bwMode="auto">
            <a:xfrm>
              <a:off x="748319" y="1265238"/>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252">
              <a:extLst>
                <a:ext uri="{FF2B5EF4-FFF2-40B4-BE49-F238E27FC236}">
                  <a16:creationId xmlns:a16="http://schemas.microsoft.com/office/drawing/2014/main" id="{266A23A8-A9F3-42C4-77AE-5296E4C520B5}"/>
                </a:ext>
              </a:extLst>
            </p:cNvPr>
            <p:cNvSpPr>
              <a:spLocks/>
            </p:cNvSpPr>
            <p:nvPr/>
          </p:nvSpPr>
          <p:spPr bwMode="auto">
            <a:xfrm>
              <a:off x="802294" y="1319213"/>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253">
              <a:extLst>
                <a:ext uri="{FF2B5EF4-FFF2-40B4-BE49-F238E27FC236}">
                  <a16:creationId xmlns:a16="http://schemas.microsoft.com/office/drawing/2014/main" id="{6175D4B3-4286-2114-04B6-C535E959B29E}"/>
                </a:ext>
              </a:extLst>
            </p:cNvPr>
            <p:cNvSpPr>
              <a:spLocks/>
            </p:cNvSpPr>
            <p:nvPr/>
          </p:nvSpPr>
          <p:spPr bwMode="auto">
            <a:xfrm>
              <a:off x="856269" y="1373188"/>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254">
              <a:extLst>
                <a:ext uri="{FF2B5EF4-FFF2-40B4-BE49-F238E27FC236}">
                  <a16:creationId xmlns:a16="http://schemas.microsoft.com/office/drawing/2014/main" id="{2671F2C3-A1CF-C92F-51BB-87663E5814C2}"/>
                </a:ext>
              </a:extLst>
            </p:cNvPr>
            <p:cNvSpPr>
              <a:spLocks/>
            </p:cNvSpPr>
            <p:nvPr/>
          </p:nvSpPr>
          <p:spPr bwMode="auto">
            <a:xfrm>
              <a:off x="910244" y="1427163"/>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255">
              <a:extLst>
                <a:ext uri="{FF2B5EF4-FFF2-40B4-BE49-F238E27FC236}">
                  <a16:creationId xmlns:a16="http://schemas.microsoft.com/office/drawing/2014/main" id="{A61B61C2-FF9D-14E6-6161-53FC75273EF1}"/>
                </a:ext>
              </a:extLst>
            </p:cNvPr>
            <p:cNvSpPr>
              <a:spLocks/>
            </p:cNvSpPr>
            <p:nvPr/>
          </p:nvSpPr>
          <p:spPr bwMode="auto">
            <a:xfrm>
              <a:off x="964219" y="1481138"/>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256">
              <a:extLst>
                <a:ext uri="{FF2B5EF4-FFF2-40B4-BE49-F238E27FC236}">
                  <a16:creationId xmlns:a16="http://schemas.microsoft.com/office/drawing/2014/main" id="{023806EB-552C-94E3-2965-31BC1F0B5FAF}"/>
                </a:ext>
              </a:extLst>
            </p:cNvPr>
            <p:cNvSpPr>
              <a:spLocks/>
            </p:cNvSpPr>
            <p:nvPr/>
          </p:nvSpPr>
          <p:spPr bwMode="auto">
            <a:xfrm>
              <a:off x="1018194" y="1536700"/>
              <a:ext cx="36513" cy="34925"/>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257">
              <a:extLst>
                <a:ext uri="{FF2B5EF4-FFF2-40B4-BE49-F238E27FC236}">
                  <a16:creationId xmlns:a16="http://schemas.microsoft.com/office/drawing/2014/main" id="{F249E0C1-67F9-7E76-CE90-05D3A471FFE0}"/>
                </a:ext>
              </a:extLst>
            </p:cNvPr>
            <p:cNvSpPr>
              <a:spLocks/>
            </p:cNvSpPr>
            <p:nvPr/>
          </p:nvSpPr>
          <p:spPr bwMode="auto">
            <a:xfrm>
              <a:off x="1072169" y="159067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258">
              <a:extLst>
                <a:ext uri="{FF2B5EF4-FFF2-40B4-BE49-F238E27FC236}">
                  <a16:creationId xmlns:a16="http://schemas.microsoft.com/office/drawing/2014/main" id="{36FD9416-1D28-D83F-4723-9DBC3A70AE74}"/>
                </a:ext>
              </a:extLst>
            </p:cNvPr>
            <p:cNvSpPr>
              <a:spLocks/>
            </p:cNvSpPr>
            <p:nvPr/>
          </p:nvSpPr>
          <p:spPr bwMode="auto">
            <a:xfrm>
              <a:off x="1126144" y="164465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259">
              <a:extLst>
                <a:ext uri="{FF2B5EF4-FFF2-40B4-BE49-F238E27FC236}">
                  <a16:creationId xmlns:a16="http://schemas.microsoft.com/office/drawing/2014/main" id="{86F1BB40-BC56-12D9-8975-27202536AF77}"/>
                </a:ext>
              </a:extLst>
            </p:cNvPr>
            <p:cNvSpPr>
              <a:spLocks/>
            </p:cNvSpPr>
            <p:nvPr/>
          </p:nvSpPr>
          <p:spPr bwMode="auto">
            <a:xfrm>
              <a:off x="1180119" y="169862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260">
              <a:extLst>
                <a:ext uri="{FF2B5EF4-FFF2-40B4-BE49-F238E27FC236}">
                  <a16:creationId xmlns:a16="http://schemas.microsoft.com/office/drawing/2014/main" id="{21EAF8E6-69E4-8E39-B85B-6590778B6F8E}"/>
                </a:ext>
              </a:extLst>
            </p:cNvPr>
            <p:cNvSpPr>
              <a:spLocks/>
            </p:cNvSpPr>
            <p:nvPr/>
          </p:nvSpPr>
          <p:spPr bwMode="auto">
            <a:xfrm>
              <a:off x="1235682" y="1752600"/>
              <a:ext cx="34925"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261">
              <a:extLst>
                <a:ext uri="{FF2B5EF4-FFF2-40B4-BE49-F238E27FC236}">
                  <a16:creationId xmlns:a16="http://schemas.microsoft.com/office/drawing/2014/main" id="{2F9554D7-D65A-230B-6B1D-7C83B0613669}"/>
                </a:ext>
              </a:extLst>
            </p:cNvPr>
            <p:cNvSpPr>
              <a:spLocks/>
            </p:cNvSpPr>
            <p:nvPr/>
          </p:nvSpPr>
          <p:spPr bwMode="auto">
            <a:xfrm>
              <a:off x="1289657" y="1806575"/>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262">
              <a:extLst>
                <a:ext uri="{FF2B5EF4-FFF2-40B4-BE49-F238E27FC236}">
                  <a16:creationId xmlns:a16="http://schemas.microsoft.com/office/drawing/2014/main" id="{4E038F6E-FDAD-CECD-6E17-B5E384A6DDA2}"/>
                </a:ext>
              </a:extLst>
            </p:cNvPr>
            <p:cNvSpPr>
              <a:spLocks/>
            </p:cNvSpPr>
            <p:nvPr/>
          </p:nvSpPr>
          <p:spPr bwMode="auto">
            <a:xfrm>
              <a:off x="1343632" y="1860550"/>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263">
              <a:extLst>
                <a:ext uri="{FF2B5EF4-FFF2-40B4-BE49-F238E27FC236}">
                  <a16:creationId xmlns:a16="http://schemas.microsoft.com/office/drawing/2014/main" id="{BFD7E722-DD95-E5C9-9217-4D1E7D68AC16}"/>
                </a:ext>
              </a:extLst>
            </p:cNvPr>
            <p:cNvSpPr>
              <a:spLocks/>
            </p:cNvSpPr>
            <p:nvPr/>
          </p:nvSpPr>
          <p:spPr bwMode="auto">
            <a:xfrm>
              <a:off x="1397607" y="1914525"/>
              <a:ext cx="36513" cy="36513"/>
            </a:xfrm>
            <a:custGeom>
              <a:avLst/>
              <a:gdLst>
                <a:gd name="T0" fmla="*/ 905 w 1101"/>
                <a:gd name="T1" fmla="*/ 906 h 1102"/>
                <a:gd name="T2" fmla="*/ 196 w 1101"/>
                <a:gd name="T3" fmla="*/ 906 h 1102"/>
                <a:gd name="T4" fmla="*/ 196 w 1101"/>
                <a:gd name="T5" fmla="*/ 196 h 1102"/>
                <a:gd name="T6" fmla="*/ 905 w 1101"/>
                <a:gd name="T7" fmla="*/ 196 h 1102"/>
                <a:gd name="T8" fmla="*/ 905 w 1101"/>
                <a:gd name="T9" fmla="*/ 906 h 1102"/>
              </a:gdLst>
              <a:ahLst/>
              <a:cxnLst>
                <a:cxn ang="0">
                  <a:pos x="T0" y="T1"/>
                </a:cxn>
                <a:cxn ang="0">
                  <a:pos x="T2" y="T3"/>
                </a:cxn>
                <a:cxn ang="0">
                  <a:pos x="T4" y="T5"/>
                </a:cxn>
                <a:cxn ang="0">
                  <a:pos x="T6" y="T7"/>
                </a:cxn>
                <a:cxn ang="0">
                  <a:pos x="T8" y="T9"/>
                </a:cxn>
              </a:cxnLst>
              <a:rect l="0" t="0" r="r" b="b"/>
              <a:pathLst>
                <a:path w="1101" h="1102">
                  <a:moveTo>
                    <a:pt x="905" y="906"/>
                  </a:moveTo>
                  <a:cubicBezTo>
                    <a:pt x="709" y="1102"/>
                    <a:pt x="392" y="1102"/>
                    <a:pt x="196" y="906"/>
                  </a:cubicBezTo>
                  <a:cubicBezTo>
                    <a:pt x="0" y="710"/>
                    <a:pt x="0" y="392"/>
                    <a:pt x="196" y="196"/>
                  </a:cubicBezTo>
                  <a:cubicBezTo>
                    <a:pt x="392" y="0"/>
                    <a:pt x="709" y="0"/>
                    <a:pt x="905" y="196"/>
                  </a:cubicBezTo>
                  <a:cubicBezTo>
                    <a:pt x="1101" y="392"/>
                    <a:pt x="1101" y="710"/>
                    <a:pt x="905" y="9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264">
              <a:extLst>
                <a:ext uri="{FF2B5EF4-FFF2-40B4-BE49-F238E27FC236}">
                  <a16:creationId xmlns:a16="http://schemas.microsoft.com/office/drawing/2014/main" id="{58E9C0D6-7B85-6F24-67A9-40DFE88F2958}"/>
                </a:ext>
              </a:extLst>
            </p:cNvPr>
            <p:cNvSpPr>
              <a:spLocks/>
            </p:cNvSpPr>
            <p:nvPr/>
          </p:nvSpPr>
          <p:spPr bwMode="auto">
            <a:xfrm>
              <a:off x="1451582" y="1968500"/>
              <a:ext cx="36513" cy="36513"/>
            </a:xfrm>
            <a:custGeom>
              <a:avLst/>
              <a:gdLst>
                <a:gd name="T0" fmla="*/ 905 w 1101"/>
                <a:gd name="T1" fmla="*/ 905 h 1101"/>
                <a:gd name="T2" fmla="*/ 196 w 1101"/>
                <a:gd name="T3" fmla="*/ 905 h 1101"/>
                <a:gd name="T4" fmla="*/ 196 w 1101"/>
                <a:gd name="T5" fmla="*/ 196 h 1101"/>
                <a:gd name="T6" fmla="*/ 905 w 1101"/>
                <a:gd name="T7" fmla="*/ 196 h 1101"/>
                <a:gd name="T8" fmla="*/ 905 w 1101"/>
                <a:gd name="T9" fmla="*/ 905 h 1101"/>
              </a:gdLst>
              <a:ahLst/>
              <a:cxnLst>
                <a:cxn ang="0">
                  <a:pos x="T0" y="T1"/>
                </a:cxn>
                <a:cxn ang="0">
                  <a:pos x="T2" y="T3"/>
                </a:cxn>
                <a:cxn ang="0">
                  <a:pos x="T4" y="T5"/>
                </a:cxn>
                <a:cxn ang="0">
                  <a:pos x="T6" y="T7"/>
                </a:cxn>
                <a:cxn ang="0">
                  <a:pos x="T8" y="T9"/>
                </a:cxn>
              </a:cxnLst>
              <a:rect l="0" t="0" r="r" b="b"/>
              <a:pathLst>
                <a:path w="1101" h="1101">
                  <a:moveTo>
                    <a:pt x="905" y="905"/>
                  </a:moveTo>
                  <a:cubicBezTo>
                    <a:pt x="709" y="1101"/>
                    <a:pt x="391" y="1101"/>
                    <a:pt x="196" y="905"/>
                  </a:cubicBezTo>
                  <a:cubicBezTo>
                    <a:pt x="0" y="710"/>
                    <a:pt x="0" y="392"/>
                    <a:pt x="196" y="196"/>
                  </a:cubicBezTo>
                  <a:cubicBezTo>
                    <a:pt x="391" y="0"/>
                    <a:pt x="709" y="0"/>
                    <a:pt x="905" y="196"/>
                  </a:cubicBezTo>
                  <a:cubicBezTo>
                    <a:pt x="1101" y="392"/>
                    <a:pt x="1101" y="710"/>
                    <a:pt x="905"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265">
              <a:extLst>
                <a:ext uri="{FF2B5EF4-FFF2-40B4-BE49-F238E27FC236}">
                  <a16:creationId xmlns:a16="http://schemas.microsoft.com/office/drawing/2014/main" id="{B41C9561-F8C2-50B8-4D4C-92E0FDCDD36A}"/>
                </a:ext>
              </a:extLst>
            </p:cNvPr>
            <p:cNvSpPr>
              <a:spLocks/>
            </p:cNvSpPr>
            <p:nvPr/>
          </p:nvSpPr>
          <p:spPr bwMode="auto">
            <a:xfrm>
              <a:off x="1505557" y="2022475"/>
              <a:ext cx="36513" cy="36513"/>
            </a:xfrm>
            <a:custGeom>
              <a:avLst/>
              <a:gdLst>
                <a:gd name="T0" fmla="*/ 906 w 1102"/>
                <a:gd name="T1" fmla="*/ 905 h 1101"/>
                <a:gd name="T2" fmla="*/ 196 w 1102"/>
                <a:gd name="T3" fmla="*/ 905 h 1101"/>
                <a:gd name="T4" fmla="*/ 196 w 1102"/>
                <a:gd name="T5" fmla="*/ 196 h 1101"/>
                <a:gd name="T6" fmla="*/ 906 w 1102"/>
                <a:gd name="T7" fmla="*/ 196 h 1101"/>
                <a:gd name="T8" fmla="*/ 906 w 1102"/>
                <a:gd name="T9" fmla="*/ 905 h 1101"/>
              </a:gdLst>
              <a:ahLst/>
              <a:cxnLst>
                <a:cxn ang="0">
                  <a:pos x="T0" y="T1"/>
                </a:cxn>
                <a:cxn ang="0">
                  <a:pos x="T2" y="T3"/>
                </a:cxn>
                <a:cxn ang="0">
                  <a:pos x="T4" y="T5"/>
                </a:cxn>
                <a:cxn ang="0">
                  <a:pos x="T6" y="T7"/>
                </a:cxn>
                <a:cxn ang="0">
                  <a:pos x="T8" y="T9"/>
                </a:cxn>
              </a:cxnLst>
              <a:rect l="0" t="0" r="r" b="b"/>
              <a:pathLst>
                <a:path w="1102" h="1101">
                  <a:moveTo>
                    <a:pt x="906" y="905"/>
                  </a:moveTo>
                  <a:cubicBezTo>
                    <a:pt x="710" y="1101"/>
                    <a:pt x="392" y="1101"/>
                    <a:pt x="196" y="905"/>
                  </a:cubicBezTo>
                  <a:cubicBezTo>
                    <a:pt x="0" y="709"/>
                    <a:pt x="0" y="392"/>
                    <a:pt x="196" y="196"/>
                  </a:cubicBezTo>
                  <a:cubicBezTo>
                    <a:pt x="392" y="0"/>
                    <a:pt x="710" y="0"/>
                    <a:pt x="906" y="196"/>
                  </a:cubicBezTo>
                  <a:cubicBezTo>
                    <a:pt x="1102" y="392"/>
                    <a:pt x="1102" y="709"/>
                    <a:pt x="906" y="9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66" name="Freeform 881">
            <a:extLst>
              <a:ext uri="{FF2B5EF4-FFF2-40B4-BE49-F238E27FC236}">
                <a16:creationId xmlns:a16="http://schemas.microsoft.com/office/drawing/2014/main" id="{075C12CE-4D0F-6D5F-998B-910F623A00AD}"/>
              </a:ext>
            </a:extLst>
          </p:cNvPr>
          <p:cNvSpPr>
            <a:spLocks/>
          </p:cNvSpPr>
          <p:nvPr userDrawn="1"/>
        </p:nvSpPr>
        <p:spPr bwMode="auto">
          <a:xfrm>
            <a:off x="8403036" y="440253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2">
            <a:extLst>
              <a:ext uri="{FF2B5EF4-FFF2-40B4-BE49-F238E27FC236}">
                <a16:creationId xmlns:a16="http://schemas.microsoft.com/office/drawing/2014/main" id="{7FDB592B-FFD7-C968-8799-C1D2B9FCC36E}"/>
              </a:ext>
            </a:extLst>
          </p:cNvPr>
          <p:cNvSpPr>
            <a:spLocks/>
          </p:cNvSpPr>
          <p:nvPr userDrawn="1"/>
        </p:nvSpPr>
        <p:spPr bwMode="auto">
          <a:xfrm>
            <a:off x="-1093603" y="301159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obj">
  <p:cSld name="OBJECT">
    <p:spTree>
      <p:nvGrpSpPr>
        <p:cNvPr id="1" name="Shape 14"/>
        <p:cNvGrpSpPr/>
        <p:nvPr/>
      </p:nvGrpSpPr>
      <p:grpSpPr>
        <a:xfrm>
          <a:off x="0" y="0"/>
          <a:ext cx="0" cy="0"/>
          <a:chOff x="0" y="0"/>
          <a:chExt cx="0" cy="0"/>
        </a:xfrm>
      </p:grpSpPr>
      <p:sp>
        <p:nvSpPr>
          <p:cNvPr id="15" name="Google Shape;15;p16"/>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6" name="Google Shape;16;p16"/>
          <p:cNvSpPr txBox="1">
            <a:spLocks noGrp="1"/>
          </p:cNvSpPr>
          <p:nvPr>
            <p:ph type="body" idx="1"/>
          </p:nvPr>
        </p:nvSpPr>
        <p:spPr>
          <a:xfrm>
            <a:off x="723900" y="1250612"/>
            <a:ext cx="7696200" cy="3231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chemeClr val="dk1"/>
              </a:buClr>
              <a:buSzPts val="1200"/>
              <a:buNone/>
              <a:defRPr sz="1200"/>
            </a:lvl2pPr>
            <a:lvl3pPr marL="1371600" lvl="2" indent="-228600" algn="l">
              <a:lnSpc>
                <a:spcPct val="90000"/>
              </a:lnSpc>
              <a:spcBef>
                <a:spcPts val="375"/>
              </a:spcBef>
              <a:spcAft>
                <a:spcPts val="0"/>
              </a:spcAft>
              <a:buClr>
                <a:schemeClr val="dk1"/>
              </a:buClr>
              <a:buSzPts val="1200"/>
              <a:buNone/>
              <a:defRPr sz="1200"/>
            </a:lvl3pPr>
            <a:lvl4pPr marL="1828800" lvl="3" indent="-228600" algn="l">
              <a:lnSpc>
                <a:spcPct val="90000"/>
              </a:lnSpc>
              <a:spcBef>
                <a:spcPts val="375"/>
              </a:spcBef>
              <a:spcAft>
                <a:spcPts val="0"/>
              </a:spcAft>
              <a:buClr>
                <a:schemeClr val="dk1"/>
              </a:buClr>
              <a:buSzPts val="1200"/>
              <a:buNone/>
              <a:defRPr sz="1200"/>
            </a:lvl4pPr>
            <a:lvl5pPr marL="2286000" lvl="4" indent="-228600" algn="l">
              <a:lnSpc>
                <a:spcPct val="90000"/>
              </a:lnSpc>
              <a:spcBef>
                <a:spcPts val="375"/>
              </a:spcBef>
              <a:spcAft>
                <a:spcPts val="0"/>
              </a:spcAft>
              <a:buClr>
                <a:schemeClr val="dk1"/>
              </a:buClr>
              <a:buSzPts val="1200"/>
              <a:buNone/>
              <a:defRPr sz="12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66" name="Freeform 881">
            <a:extLst>
              <a:ext uri="{FF2B5EF4-FFF2-40B4-BE49-F238E27FC236}">
                <a16:creationId xmlns:a16="http://schemas.microsoft.com/office/drawing/2014/main" id="{C1A3DF21-6CEA-2CB9-F404-CC8E1F386733}"/>
              </a:ext>
            </a:extLst>
          </p:cNvPr>
          <p:cNvSpPr>
            <a:spLocks/>
          </p:cNvSpPr>
          <p:nvPr userDrawn="1"/>
        </p:nvSpPr>
        <p:spPr bwMode="auto">
          <a:xfrm>
            <a:off x="8403036" y="440253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7" name="Freeform 352">
            <a:extLst>
              <a:ext uri="{FF2B5EF4-FFF2-40B4-BE49-F238E27FC236}">
                <a16:creationId xmlns:a16="http://schemas.microsoft.com/office/drawing/2014/main" id="{996B810B-31F0-C91D-ED29-A63315914A07}"/>
              </a:ext>
            </a:extLst>
          </p:cNvPr>
          <p:cNvSpPr>
            <a:spLocks/>
          </p:cNvSpPr>
          <p:nvPr userDrawn="1"/>
        </p:nvSpPr>
        <p:spPr bwMode="auto">
          <a:xfrm>
            <a:off x="-1093603" y="301159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68" name="Grupo 267">
            <a:extLst>
              <a:ext uri="{FF2B5EF4-FFF2-40B4-BE49-F238E27FC236}">
                <a16:creationId xmlns:a16="http://schemas.microsoft.com/office/drawing/2014/main" id="{3894EBA3-744F-3C64-6B76-9338D1A6AFAC}"/>
              </a:ext>
            </a:extLst>
          </p:cNvPr>
          <p:cNvGrpSpPr/>
          <p:nvPr userDrawn="1"/>
        </p:nvGrpSpPr>
        <p:grpSpPr>
          <a:xfrm>
            <a:off x="8335771" y="-708522"/>
            <a:ext cx="1507863" cy="1510278"/>
            <a:chOff x="39184" y="-151930"/>
            <a:chExt cx="1309806" cy="1311904"/>
          </a:xfrm>
          <a:solidFill>
            <a:schemeClr val="accent1"/>
          </a:solidFill>
        </p:grpSpPr>
        <p:sp>
          <p:nvSpPr>
            <p:cNvPr id="269" name="Oval 357">
              <a:extLst>
                <a:ext uri="{FF2B5EF4-FFF2-40B4-BE49-F238E27FC236}">
                  <a16:creationId xmlns:a16="http://schemas.microsoft.com/office/drawing/2014/main" id="{F242B324-8BED-85E8-4B2A-9C437C8D03D7}"/>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358">
              <a:extLst>
                <a:ext uri="{FF2B5EF4-FFF2-40B4-BE49-F238E27FC236}">
                  <a16:creationId xmlns:a16="http://schemas.microsoft.com/office/drawing/2014/main" id="{9BAD0847-CAE3-30DA-838E-C4825090C834}"/>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59">
              <a:extLst>
                <a:ext uri="{FF2B5EF4-FFF2-40B4-BE49-F238E27FC236}">
                  <a16:creationId xmlns:a16="http://schemas.microsoft.com/office/drawing/2014/main" id="{BD4E88AE-B8D8-567C-9CBF-8368DA589B6C}"/>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60">
              <a:extLst>
                <a:ext uri="{FF2B5EF4-FFF2-40B4-BE49-F238E27FC236}">
                  <a16:creationId xmlns:a16="http://schemas.microsoft.com/office/drawing/2014/main" id="{20C88ED9-8C48-564B-E728-E27CD2E040F2}"/>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61">
              <a:extLst>
                <a:ext uri="{FF2B5EF4-FFF2-40B4-BE49-F238E27FC236}">
                  <a16:creationId xmlns:a16="http://schemas.microsoft.com/office/drawing/2014/main" id="{4E744688-A3F4-F728-72F1-A892EDF4A388}"/>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62">
              <a:extLst>
                <a:ext uri="{FF2B5EF4-FFF2-40B4-BE49-F238E27FC236}">
                  <a16:creationId xmlns:a16="http://schemas.microsoft.com/office/drawing/2014/main" id="{559F39CD-529D-2646-AD4C-B25F2329DA8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5" name="Freeform 363">
              <a:extLst>
                <a:ext uri="{FF2B5EF4-FFF2-40B4-BE49-F238E27FC236}">
                  <a16:creationId xmlns:a16="http://schemas.microsoft.com/office/drawing/2014/main" id="{F0389133-C85E-7D18-3238-DB4E223A0B03}"/>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6" name="Freeform 364">
              <a:extLst>
                <a:ext uri="{FF2B5EF4-FFF2-40B4-BE49-F238E27FC236}">
                  <a16:creationId xmlns:a16="http://schemas.microsoft.com/office/drawing/2014/main" id="{4ECA822A-B912-BF52-9DF6-E0412EC203F0}"/>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65">
              <a:extLst>
                <a:ext uri="{FF2B5EF4-FFF2-40B4-BE49-F238E27FC236}">
                  <a16:creationId xmlns:a16="http://schemas.microsoft.com/office/drawing/2014/main" id="{643962FF-48EE-5418-947B-E66486D6D400}"/>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77">
              <a:extLst>
                <a:ext uri="{FF2B5EF4-FFF2-40B4-BE49-F238E27FC236}">
                  <a16:creationId xmlns:a16="http://schemas.microsoft.com/office/drawing/2014/main" id="{8B49A5AC-3B46-AFE6-8F33-D58459709135}"/>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78">
              <a:extLst>
                <a:ext uri="{FF2B5EF4-FFF2-40B4-BE49-F238E27FC236}">
                  <a16:creationId xmlns:a16="http://schemas.microsoft.com/office/drawing/2014/main" id="{ECA1737E-E7B4-B322-3B84-87D42879682D}"/>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0" name="Oval 379">
              <a:extLst>
                <a:ext uri="{FF2B5EF4-FFF2-40B4-BE49-F238E27FC236}">
                  <a16:creationId xmlns:a16="http://schemas.microsoft.com/office/drawing/2014/main" id="{CB65C18C-C9AE-28BD-12E1-DABCF7E6AF80}"/>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1" name="Oval 380">
              <a:extLst>
                <a:ext uri="{FF2B5EF4-FFF2-40B4-BE49-F238E27FC236}">
                  <a16:creationId xmlns:a16="http://schemas.microsoft.com/office/drawing/2014/main" id="{9F425680-C4AA-463B-B0A6-9DDDED0595B0}"/>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2" name="Freeform 381">
              <a:extLst>
                <a:ext uri="{FF2B5EF4-FFF2-40B4-BE49-F238E27FC236}">
                  <a16:creationId xmlns:a16="http://schemas.microsoft.com/office/drawing/2014/main" id="{4467B130-E1D0-A868-3814-D575501FFAE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3" name="Freeform 382">
              <a:extLst>
                <a:ext uri="{FF2B5EF4-FFF2-40B4-BE49-F238E27FC236}">
                  <a16:creationId xmlns:a16="http://schemas.microsoft.com/office/drawing/2014/main" id="{19CF19C4-0D4C-ED36-6E8C-8379A104D91A}"/>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4" name="Freeform 383">
              <a:extLst>
                <a:ext uri="{FF2B5EF4-FFF2-40B4-BE49-F238E27FC236}">
                  <a16:creationId xmlns:a16="http://schemas.microsoft.com/office/drawing/2014/main" id="{EA0F6229-D0F8-8E0F-40D9-8836FB7403E3}"/>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5" name="Freeform 384">
              <a:extLst>
                <a:ext uri="{FF2B5EF4-FFF2-40B4-BE49-F238E27FC236}">
                  <a16:creationId xmlns:a16="http://schemas.microsoft.com/office/drawing/2014/main" id="{13DCCD00-C8A9-92F2-00A6-D9B18CF08C4F}"/>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6" name="Freeform 385">
              <a:extLst>
                <a:ext uri="{FF2B5EF4-FFF2-40B4-BE49-F238E27FC236}">
                  <a16:creationId xmlns:a16="http://schemas.microsoft.com/office/drawing/2014/main" id="{3AC505ED-5901-0A7D-0F48-83415150ADA5}"/>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7" name="Freeform 397">
              <a:extLst>
                <a:ext uri="{FF2B5EF4-FFF2-40B4-BE49-F238E27FC236}">
                  <a16:creationId xmlns:a16="http://schemas.microsoft.com/office/drawing/2014/main" id="{99AABA47-D86F-3F67-B586-F080489CA947}"/>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98">
              <a:extLst>
                <a:ext uri="{FF2B5EF4-FFF2-40B4-BE49-F238E27FC236}">
                  <a16:creationId xmlns:a16="http://schemas.microsoft.com/office/drawing/2014/main" id="{CD3C49F6-FAC1-9B1A-5B59-E04A210C76AB}"/>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Oval 399">
              <a:extLst>
                <a:ext uri="{FF2B5EF4-FFF2-40B4-BE49-F238E27FC236}">
                  <a16:creationId xmlns:a16="http://schemas.microsoft.com/office/drawing/2014/main" id="{8E912FBA-D7D6-9291-5A35-70A890C84271}"/>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Oval 400">
              <a:extLst>
                <a:ext uri="{FF2B5EF4-FFF2-40B4-BE49-F238E27FC236}">
                  <a16:creationId xmlns:a16="http://schemas.microsoft.com/office/drawing/2014/main" id="{349DB72D-5ED2-7883-D717-F6D82429F194}"/>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401">
              <a:extLst>
                <a:ext uri="{FF2B5EF4-FFF2-40B4-BE49-F238E27FC236}">
                  <a16:creationId xmlns:a16="http://schemas.microsoft.com/office/drawing/2014/main" id="{A0D659DA-1D38-30B0-23E2-22FC38D2FF7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402">
              <a:extLst>
                <a:ext uri="{FF2B5EF4-FFF2-40B4-BE49-F238E27FC236}">
                  <a16:creationId xmlns:a16="http://schemas.microsoft.com/office/drawing/2014/main" id="{3DFE78BB-EBF7-AF52-8EE1-F8888B388CC7}"/>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403">
              <a:extLst>
                <a:ext uri="{FF2B5EF4-FFF2-40B4-BE49-F238E27FC236}">
                  <a16:creationId xmlns:a16="http://schemas.microsoft.com/office/drawing/2014/main" id="{16B3B251-8C3B-86D1-FFC0-6C13AC6E2AF2}"/>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404">
              <a:extLst>
                <a:ext uri="{FF2B5EF4-FFF2-40B4-BE49-F238E27FC236}">
                  <a16:creationId xmlns:a16="http://schemas.microsoft.com/office/drawing/2014/main" id="{73E1CA08-D16A-5B11-6E90-8CEB545D9164}"/>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405">
              <a:extLst>
                <a:ext uri="{FF2B5EF4-FFF2-40B4-BE49-F238E27FC236}">
                  <a16:creationId xmlns:a16="http://schemas.microsoft.com/office/drawing/2014/main" id="{FA4E4BED-EC10-4C2E-82B8-566E139FE0F0}"/>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418">
              <a:extLst>
                <a:ext uri="{FF2B5EF4-FFF2-40B4-BE49-F238E27FC236}">
                  <a16:creationId xmlns:a16="http://schemas.microsoft.com/office/drawing/2014/main" id="{560D7F08-2E2A-D6C1-5E9A-4693118BF3A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419">
              <a:extLst>
                <a:ext uri="{FF2B5EF4-FFF2-40B4-BE49-F238E27FC236}">
                  <a16:creationId xmlns:a16="http://schemas.microsoft.com/office/drawing/2014/main" id="{BFBF7AEA-2E19-5EC3-842A-A77C10E9F194}"/>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Freeform 420">
              <a:extLst>
                <a:ext uri="{FF2B5EF4-FFF2-40B4-BE49-F238E27FC236}">
                  <a16:creationId xmlns:a16="http://schemas.microsoft.com/office/drawing/2014/main" id="{7012CCE1-802F-BAA3-E08B-DBC7D0986C3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Freeform 421">
              <a:extLst>
                <a:ext uri="{FF2B5EF4-FFF2-40B4-BE49-F238E27FC236}">
                  <a16:creationId xmlns:a16="http://schemas.microsoft.com/office/drawing/2014/main" id="{141BEA36-A039-1856-9C30-241193AAC2D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422">
              <a:extLst>
                <a:ext uri="{FF2B5EF4-FFF2-40B4-BE49-F238E27FC236}">
                  <a16:creationId xmlns:a16="http://schemas.microsoft.com/office/drawing/2014/main" id="{B9EDF2C3-3EEF-EF40-6D35-24FE453FC25B}"/>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Oval 423">
              <a:extLst>
                <a:ext uri="{FF2B5EF4-FFF2-40B4-BE49-F238E27FC236}">
                  <a16:creationId xmlns:a16="http://schemas.microsoft.com/office/drawing/2014/main" id="{5F7FC2D5-652E-40EF-FC4D-BD8DC2BB7227}"/>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424">
              <a:extLst>
                <a:ext uri="{FF2B5EF4-FFF2-40B4-BE49-F238E27FC236}">
                  <a16:creationId xmlns:a16="http://schemas.microsoft.com/office/drawing/2014/main" id="{7684C8B7-8E8A-D966-9634-1532C1C5529D}"/>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425">
              <a:extLst>
                <a:ext uri="{FF2B5EF4-FFF2-40B4-BE49-F238E27FC236}">
                  <a16:creationId xmlns:a16="http://schemas.microsoft.com/office/drawing/2014/main" id="{5EFB04C4-3D54-7E99-B4BC-1C56265FD8D6}"/>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426">
              <a:extLst>
                <a:ext uri="{FF2B5EF4-FFF2-40B4-BE49-F238E27FC236}">
                  <a16:creationId xmlns:a16="http://schemas.microsoft.com/office/drawing/2014/main" id="{C8BC7872-F8DB-CD64-AEAB-A894682741EC}"/>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Freeform 438">
              <a:extLst>
                <a:ext uri="{FF2B5EF4-FFF2-40B4-BE49-F238E27FC236}">
                  <a16:creationId xmlns:a16="http://schemas.microsoft.com/office/drawing/2014/main" id="{9597A79D-3F7A-837A-0196-65454C0B67E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439">
              <a:extLst>
                <a:ext uri="{FF2B5EF4-FFF2-40B4-BE49-F238E27FC236}">
                  <a16:creationId xmlns:a16="http://schemas.microsoft.com/office/drawing/2014/main" id="{BE58D948-3E9D-53BA-BE7B-2C84E6AE9DD2}"/>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Freeform 440">
              <a:extLst>
                <a:ext uri="{FF2B5EF4-FFF2-40B4-BE49-F238E27FC236}">
                  <a16:creationId xmlns:a16="http://schemas.microsoft.com/office/drawing/2014/main" id="{17534B61-BAC5-F187-D0A3-F1D4C60B11B7}"/>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Freeform 441">
              <a:extLst>
                <a:ext uri="{FF2B5EF4-FFF2-40B4-BE49-F238E27FC236}">
                  <a16:creationId xmlns:a16="http://schemas.microsoft.com/office/drawing/2014/main" id="{AEE44FEC-2E15-82DE-5979-13796949277E}"/>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Freeform 442">
              <a:extLst>
                <a:ext uri="{FF2B5EF4-FFF2-40B4-BE49-F238E27FC236}">
                  <a16:creationId xmlns:a16="http://schemas.microsoft.com/office/drawing/2014/main" id="{1CED07B9-F4CF-FF08-0E55-00B1B08D88A7}"/>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Oval 443">
              <a:extLst>
                <a:ext uri="{FF2B5EF4-FFF2-40B4-BE49-F238E27FC236}">
                  <a16:creationId xmlns:a16="http://schemas.microsoft.com/office/drawing/2014/main" id="{1071EAE0-124C-0653-13DA-DE1731FD89D2}"/>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Oval 444">
              <a:extLst>
                <a:ext uri="{FF2B5EF4-FFF2-40B4-BE49-F238E27FC236}">
                  <a16:creationId xmlns:a16="http://schemas.microsoft.com/office/drawing/2014/main" id="{FF1F18DE-7CA7-6D39-8A55-9A71365A7715}"/>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45">
              <a:extLst>
                <a:ext uri="{FF2B5EF4-FFF2-40B4-BE49-F238E27FC236}">
                  <a16:creationId xmlns:a16="http://schemas.microsoft.com/office/drawing/2014/main" id="{222BE954-3D71-AD07-EE12-3B807606F8DC}"/>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46">
              <a:extLst>
                <a:ext uri="{FF2B5EF4-FFF2-40B4-BE49-F238E27FC236}">
                  <a16:creationId xmlns:a16="http://schemas.microsoft.com/office/drawing/2014/main" id="{7DE50BE0-6881-0F7F-DED2-AC2464695738}"/>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58">
              <a:extLst>
                <a:ext uri="{FF2B5EF4-FFF2-40B4-BE49-F238E27FC236}">
                  <a16:creationId xmlns:a16="http://schemas.microsoft.com/office/drawing/2014/main" id="{B1ADEDC4-F704-A65A-3977-187EA377E113}"/>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59">
              <a:extLst>
                <a:ext uri="{FF2B5EF4-FFF2-40B4-BE49-F238E27FC236}">
                  <a16:creationId xmlns:a16="http://schemas.microsoft.com/office/drawing/2014/main" id="{9EC1DCAB-0687-37EF-8B38-31CA15AA01B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6" name="Freeform 460">
              <a:extLst>
                <a:ext uri="{FF2B5EF4-FFF2-40B4-BE49-F238E27FC236}">
                  <a16:creationId xmlns:a16="http://schemas.microsoft.com/office/drawing/2014/main" id="{65A1FCDA-0458-AC3B-FB18-F471DFDF3329}"/>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461">
              <a:extLst>
                <a:ext uri="{FF2B5EF4-FFF2-40B4-BE49-F238E27FC236}">
                  <a16:creationId xmlns:a16="http://schemas.microsoft.com/office/drawing/2014/main" id="{D7FBBE70-8588-011F-FF5C-4B6BEFD44418}"/>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462">
              <a:extLst>
                <a:ext uri="{FF2B5EF4-FFF2-40B4-BE49-F238E27FC236}">
                  <a16:creationId xmlns:a16="http://schemas.microsoft.com/office/drawing/2014/main" id="{50E7D288-D729-25AF-A70E-2222C3F0A79A}"/>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Freeform 463">
              <a:extLst>
                <a:ext uri="{FF2B5EF4-FFF2-40B4-BE49-F238E27FC236}">
                  <a16:creationId xmlns:a16="http://schemas.microsoft.com/office/drawing/2014/main" id="{CC5400CE-DE69-E60B-B9B9-7A95898694D9}"/>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464">
              <a:extLst>
                <a:ext uri="{FF2B5EF4-FFF2-40B4-BE49-F238E27FC236}">
                  <a16:creationId xmlns:a16="http://schemas.microsoft.com/office/drawing/2014/main" id="{A10BE02D-4485-CCE3-816F-FF683F7F8EC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465">
              <a:extLst>
                <a:ext uri="{FF2B5EF4-FFF2-40B4-BE49-F238E27FC236}">
                  <a16:creationId xmlns:a16="http://schemas.microsoft.com/office/drawing/2014/main" id="{92799BAF-1807-9FB4-CB4D-B6F40D8289BE}"/>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466">
              <a:extLst>
                <a:ext uri="{FF2B5EF4-FFF2-40B4-BE49-F238E27FC236}">
                  <a16:creationId xmlns:a16="http://schemas.microsoft.com/office/drawing/2014/main" id="{D069B9C4-F4FF-A500-3708-0DC07969FC7D}"/>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478">
              <a:extLst>
                <a:ext uri="{FF2B5EF4-FFF2-40B4-BE49-F238E27FC236}">
                  <a16:creationId xmlns:a16="http://schemas.microsoft.com/office/drawing/2014/main" id="{7D1E2C2A-7699-124F-9DAB-CDDAC6E52EAE}"/>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479">
              <a:extLst>
                <a:ext uri="{FF2B5EF4-FFF2-40B4-BE49-F238E27FC236}">
                  <a16:creationId xmlns:a16="http://schemas.microsoft.com/office/drawing/2014/main" id="{5596CBF1-A8D6-CFF2-9622-3F38CEF7222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480">
              <a:extLst>
                <a:ext uri="{FF2B5EF4-FFF2-40B4-BE49-F238E27FC236}">
                  <a16:creationId xmlns:a16="http://schemas.microsoft.com/office/drawing/2014/main" id="{20D00749-1554-8FD9-087B-3C455E33CF1B}"/>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481">
              <a:extLst>
                <a:ext uri="{FF2B5EF4-FFF2-40B4-BE49-F238E27FC236}">
                  <a16:creationId xmlns:a16="http://schemas.microsoft.com/office/drawing/2014/main" id="{07551FA4-FAB6-4CD8-49F3-A95BD764EAC4}"/>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7" name="Freeform 482">
              <a:extLst>
                <a:ext uri="{FF2B5EF4-FFF2-40B4-BE49-F238E27FC236}">
                  <a16:creationId xmlns:a16="http://schemas.microsoft.com/office/drawing/2014/main" id="{577DEFC2-BAC9-3953-A1DE-C3500D719189}"/>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Freeform 483">
              <a:extLst>
                <a:ext uri="{FF2B5EF4-FFF2-40B4-BE49-F238E27FC236}">
                  <a16:creationId xmlns:a16="http://schemas.microsoft.com/office/drawing/2014/main" id="{A6549EDC-79EE-2AAB-E18A-DE8857AA6575}"/>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Freeform 484">
              <a:extLst>
                <a:ext uri="{FF2B5EF4-FFF2-40B4-BE49-F238E27FC236}">
                  <a16:creationId xmlns:a16="http://schemas.microsoft.com/office/drawing/2014/main" id="{2D91C0A7-B2C4-EB82-142C-CADC9D2B640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85">
              <a:extLst>
                <a:ext uri="{FF2B5EF4-FFF2-40B4-BE49-F238E27FC236}">
                  <a16:creationId xmlns:a16="http://schemas.microsoft.com/office/drawing/2014/main" id="{15A96C28-4561-1E18-4720-DFE849166834}"/>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Oval 486">
              <a:extLst>
                <a:ext uri="{FF2B5EF4-FFF2-40B4-BE49-F238E27FC236}">
                  <a16:creationId xmlns:a16="http://schemas.microsoft.com/office/drawing/2014/main" id="{110DD4B3-96A0-AEF7-089E-E7EDF620EC63}"/>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Oval 498">
              <a:extLst>
                <a:ext uri="{FF2B5EF4-FFF2-40B4-BE49-F238E27FC236}">
                  <a16:creationId xmlns:a16="http://schemas.microsoft.com/office/drawing/2014/main" id="{C350A5FA-BEA4-624A-BA03-34427C02D931}"/>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Oval 499">
              <a:extLst>
                <a:ext uri="{FF2B5EF4-FFF2-40B4-BE49-F238E27FC236}">
                  <a16:creationId xmlns:a16="http://schemas.microsoft.com/office/drawing/2014/main" id="{9447F899-8F69-BA97-206E-43859ABB36E1}"/>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500">
              <a:extLst>
                <a:ext uri="{FF2B5EF4-FFF2-40B4-BE49-F238E27FC236}">
                  <a16:creationId xmlns:a16="http://schemas.microsoft.com/office/drawing/2014/main" id="{567DC83B-0214-655C-4373-755379D0E86A}"/>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501">
              <a:extLst>
                <a:ext uri="{FF2B5EF4-FFF2-40B4-BE49-F238E27FC236}">
                  <a16:creationId xmlns:a16="http://schemas.microsoft.com/office/drawing/2014/main" id="{AE06509C-34B4-22E7-AB6E-6F3B7B7F6D4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502">
              <a:extLst>
                <a:ext uri="{FF2B5EF4-FFF2-40B4-BE49-F238E27FC236}">
                  <a16:creationId xmlns:a16="http://schemas.microsoft.com/office/drawing/2014/main" id="{8474E5B2-EB01-8B99-12BB-0AABE7E108D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Freeform 503">
              <a:extLst>
                <a:ext uri="{FF2B5EF4-FFF2-40B4-BE49-F238E27FC236}">
                  <a16:creationId xmlns:a16="http://schemas.microsoft.com/office/drawing/2014/main" id="{715BD7AD-0054-2ACF-A051-996617B160D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504">
              <a:extLst>
                <a:ext uri="{FF2B5EF4-FFF2-40B4-BE49-F238E27FC236}">
                  <a16:creationId xmlns:a16="http://schemas.microsoft.com/office/drawing/2014/main" id="{3AF4B560-01ED-BA6C-42DD-BCDDC9AE7F9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505">
              <a:extLst>
                <a:ext uri="{FF2B5EF4-FFF2-40B4-BE49-F238E27FC236}">
                  <a16:creationId xmlns:a16="http://schemas.microsoft.com/office/drawing/2014/main" id="{7BE0B003-050A-F645-61A4-3AD90A9DD2F6}"/>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506">
              <a:extLst>
                <a:ext uri="{FF2B5EF4-FFF2-40B4-BE49-F238E27FC236}">
                  <a16:creationId xmlns:a16="http://schemas.microsoft.com/office/drawing/2014/main" id="{7C276439-14F7-B3EF-666B-B5977DFA374F}"/>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Oval 518">
              <a:extLst>
                <a:ext uri="{FF2B5EF4-FFF2-40B4-BE49-F238E27FC236}">
                  <a16:creationId xmlns:a16="http://schemas.microsoft.com/office/drawing/2014/main" id="{61A805C2-853D-4437-3EE0-1E91F62A31FA}"/>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519">
              <a:extLst>
                <a:ext uri="{FF2B5EF4-FFF2-40B4-BE49-F238E27FC236}">
                  <a16:creationId xmlns:a16="http://schemas.microsoft.com/office/drawing/2014/main" id="{7A104300-3D63-1BBC-CC31-C311E34789FB}"/>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520">
              <a:extLst>
                <a:ext uri="{FF2B5EF4-FFF2-40B4-BE49-F238E27FC236}">
                  <a16:creationId xmlns:a16="http://schemas.microsoft.com/office/drawing/2014/main" id="{E37BD3C3-91BE-7D20-914F-A44F3926E858}"/>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521">
              <a:extLst>
                <a:ext uri="{FF2B5EF4-FFF2-40B4-BE49-F238E27FC236}">
                  <a16:creationId xmlns:a16="http://schemas.microsoft.com/office/drawing/2014/main" id="{123A49E5-F877-4288-1839-B1D02DF79453}"/>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522">
              <a:extLst>
                <a:ext uri="{FF2B5EF4-FFF2-40B4-BE49-F238E27FC236}">
                  <a16:creationId xmlns:a16="http://schemas.microsoft.com/office/drawing/2014/main" id="{932A1DB8-EB06-D833-C9E1-324FE7940EF4}"/>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523">
              <a:extLst>
                <a:ext uri="{FF2B5EF4-FFF2-40B4-BE49-F238E27FC236}">
                  <a16:creationId xmlns:a16="http://schemas.microsoft.com/office/drawing/2014/main" id="{E53A1196-4BEC-B474-D124-17CB5D37ECDE}"/>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524">
              <a:extLst>
                <a:ext uri="{FF2B5EF4-FFF2-40B4-BE49-F238E27FC236}">
                  <a16:creationId xmlns:a16="http://schemas.microsoft.com/office/drawing/2014/main" id="{CB93BD6B-A065-DB3F-F20A-3B583F1BDD67}"/>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525">
              <a:extLst>
                <a:ext uri="{FF2B5EF4-FFF2-40B4-BE49-F238E27FC236}">
                  <a16:creationId xmlns:a16="http://schemas.microsoft.com/office/drawing/2014/main" id="{51C59907-079C-3234-8DD1-608458700207}"/>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Freeform 526">
              <a:extLst>
                <a:ext uri="{FF2B5EF4-FFF2-40B4-BE49-F238E27FC236}">
                  <a16:creationId xmlns:a16="http://schemas.microsoft.com/office/drawing/2014/main" id="{6E564199-A4B6-634B-E06D-0765DABDB271}"/>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Freeform 538">
              <a:extLst>
                <a:ext uri="{FF2B5EF4-FFF2-40B4-BE49-F238E27FC236}">
                  <a16:creationId xmlns:a16="http://schemas.microsoft.com/office/drawing/2014/main" id="{1E15CDC1-EE68-B3AD-0BFC-13C74A225F79}"/>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Freeform 539">
              <a:extLst>
                <a:ext uri="{FF2B5EF4-FFF2-40B4-BE49-F238E27FC236}">
                  <a16:creationId xmlns:a16="http://schemas.microsoft.com/office/drawing/2014/main" id="{7E0DA27A-40A7-105E-587C-7447D0BDB41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Oval 540">
              <a:extLst>
                <a:ext uri="{FF2B5EF4-FFF2-40B4-BE49-F238E27FC236}">
                  <a16:creationId xmlns:a16="http://schemas.microsoft.com/office/drawing/2014/main" id="{51EEEBE0-9282-B20C-0020-04AAA9986DB4}"/>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Oval 541">
              <a:extLst>
                <a:ext uri="{FF2B5EF4-FFF2-40B4-BE49-F238E27FC236}">
                  <a16:creationId xmlns:a16="http://schemas.microsoft.com/office/drawing/2014/main" id="{2EEC9DAC-C919-A288-3F71-C4D584D0D2D2}"/>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542">
              <a:extLst>
                <a:ext uri="{FF2B5EF4-FFF2-40B4-BE49-F238E27FC236}">
                  <a16:creationId xmlns:a16="http://schemas.microsoft.com/office/drawing/2014/main" id="{692D81FA-D809-AE1E-9466-FAE43B161B37}"/>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543">
              <a:extLst>
                <a:ext uri="{FF2B5EF4-FFF2-40B4-BE49-F238E27FC236}">
                  <a16:creationId xmlns:a16="http://schemas.microsoft.com/office/drawing/2014/main" id="{47E3FBCC-3609-C32A-CD56-58563FACD20B}"/>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544">
              <a:extLst>
                <a:ext uri="{FF2B5EF4-FFF2-40B4-BE49-F238E27FC236}">
                  <a16:creationId xmlns:a16="http://schemas.microsoft.com/office/drawing/2014/main" id="{4F03B623-4B2B-1C2C-5F52-6FF6442335F4}"/>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545">
              <a:extLst>
                <a:ext uri="{FF2B5EF4-FFF2-40B4-BE49-F238E27FC236}">
                  <a16:creationId xmlns:a16="http://schemas.microsoft.com/office/drawing/2014/main" id="{E70A6EEB-D753-A6B3-F16E-A7A36016FD9B}"/>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546">
              <a:extLst>
                <a:ext uri="{FF2B5EF4-FFF2-40B4-BE49-F238E27FC236}">
                  <a16:creationId xmlns:a16="http://schemas.microsoft.com/office/drawing/2014/main" id="{7B1E3F87-FACE-F299-AD7F-F6628A7E9216}"/>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Freeform 558">
              <a:extLst>
                <a:ext uri="{FF2B5EF4-FFF2-40B4-BE49-F238E27FC236}">
                  <a16:creationId xmlns:a16="http://schemas.microsoft.com/office/drawing/2014/main" id="{62624CC5-084F-70FF-2EC5-F92E23E4C03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559">
              <a:extLst>
                <a:ext uri="{FF2B5EF4-FFF2-40B4-BE49-F238E27FC236}">
                  <a16:creationId xmlns:a16="http://schemas.microsoft.com/office/drawing/2014/main" id="{9F2F36E8-3DCF-7ED8-9B0D-C80883BE1FA6}"/>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Oval 560">
              <a:extLst>
                <a:ext uri="{FF2B5EF4-FFF2-40B4-BE49-F238E27FC236}">
                  <a16:creationId xmlns:a16="http://schemas.microsoft.com/office/drawing/2014/main" id="{C5D9632A-5D3C-32DC-086B-97C4A1A6E8AF}"/>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Oval 561">
              <a:extLst>
                <a:ext uri="{FF2B5EF4-FFF2-40B4-BE49-F238E27FC236}">
                  <a16:creationId xmlns:a16="http://schemas.microsoft.com/office/drawing/2014/main" id="{513B18E6-A90E-B1F9-5B4F-7ACF9CFC9595}"/>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562">
              <a:extLst>
                <a:ext uri="{FF2B5EF4-FFF2-40B4-BE49-F238E27FC236}">
                  <a16:creationId xmlns:a16="http://schemas.microsoft.com/office/drawing/2014/main" id="{7CD1FF44-05E8-75B6-3B55-0D66D9FC9D3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Freeform 563">
              <a:extLst>
                <a:ext uri="{FF2B5EF4-FFF2-40B4-BE49-F238E27FC236}">
                  <a16:creationId xmlns:a16="http://schemas.microsoft.com/office/drawing/2014/main" id="{60F65CFC-82F2-53EC-7978-60704A74CB8C}"/>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564">
              <a:extLst>
                <a:ext uri="{FF2B5EF4-FFF2-40B4-BE49-F238E27FC236}">
                  <a16:creationId xmlns:a16="http://schemas.microsoft.com/office/drawing/2014/main" id="{92755443-155C-2774-7F5B-51BE793C4435}"/>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565">
              <a:extLst>
                <a:ext uri="{FF2B5EF4-FFF2-40B4-BE49-F238E27FC236}">
                  <a16:creationId xmlns:a16="http://schemas.microsoft.com/office/drawing/2014/main" id="{E284F115-ECA9-5406-A727-73E5075FE9BE}"/>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566">
              <a:extLst>
                <a:ext uri="{FF2B5EF4-FFF2-40B4-BE49-F238E27FC236}">
                  <a16:creationId xmlns:a16="http://schemas.microsoft.com/office/drawing/2014/main" id="{161A9EB4-A04B-D6BE-5188-06A2D831F5E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578">
              <a:extLst>
                <a:ext uri="{FF2B5EF4-FFF2-40B4-BE49-F238E27FC236}">
                  <a16:creationId xmlns:a16="http://schemas.microsoft.com/office/drawing/2014/main" id="{364B5F40-EE96-AF3A-9593-058C95F9F3BC}"/>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579">
              <a:extLst>
                <a:ext uri="{FF2B5EF4-FFF2-40B4-BE49-F238E27FC236}">
                  <a16:creationId xmlns:a16="http://schemas.microsoft.com/office/drawing/2014/main" id="{1B34280D-7272-0D93-DAC6-138A2C6F49C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Freeform 580">
              <a:extLst>
                <a:ext uri="{FF2B5EF4-FFF2-40B4-BE49-F238E27FC236}">
                  <a16:creationId xmlns:a16="http://schemas.microsoft.com/office/drawing/2014/main" id="{D7D1D4CC-2CE6-0E40-B106-4C9D1FA6DB60}"/>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Freeform 581">
              <a:extLst>
                <a:ext uri="{FF2B5EF4-FFF2-40B4-BE49-F238E27FC236}">
                  <a16:creationId xmlns:a16="http://schemas.microsoft.com/office/drawing/2014/main" id="{9A291B8A-C321-C22A-3E35-B522D89C395F}"/>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582">
              <a:extLst>
                <a:ext uri="{FF2B5EF4-FFF2-40B4-BE49-F238E27FC236}">
                  <a16:creationId xmlns:a16="http://schemas.microsoft.com/office/drawing/2014/main" id="{596C4D5D-277F-EAA3-EF9B-0A07ECF04D69}"/>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Oval 583">
              <a:extLst>
                <a:ext uri="{FF2B5EF4-FFF2-40B4-BE49-F238E27FC236}">
                  <a16:creationId xmlns:a16="http://schemas.microsoft.com/office/drawing/2014/main" id="{5878E077-BC1A-E089-1488-F6443A3BAB59}"/>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584">
              <a:extLst>
                <a:ext uri="{FF2B5EF4-FFF2-40B4-BE49-F238E27FC236}">
                  <a16:creationId xmlns:a16="http://schemas.microsoft.com/office/drawing/2014/main" id="{DA5F17C6-D914-0A10-8963-1AC90C015993}"/>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585">
              <a:extLst>
                <a:ext uri="{FF2B5EF4-FFF2-40B4-BE49-F238E27FC236}">
                  <a16:creationId xmlns:a16="http://schemas.microsoft.com/office/drawing/2014/main" id="{9D753EDE-08B5-2746-3942-E7A581258D86}"/>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586">
              <a:extLst>
                <a:ext uri="{FF2B5EF4-FFF2-40B4-BE49-F238E27FC236}">
                  <a16:creationId xmlns:a16="http://schemas.microsoft.com/office/drawing/2014/main" id="{937EE4E7-8A86-E810-BF32-EFC2CBEDED79}"/>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598">
              <a:extLst>
                <a:ext uri="{FF2B5EF4-FFF2-40B4-BE49-F238E27FC236}">
                  <a16:creationId xmlns:a16="http://schemas.microsoft.com/office/drawing/2014/main" id="{DD227969-4482-32F1-8C9C-2EB30DA7D54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599">
              <a:extLst>
                <a:ext uri="{FF2B5EF4-FFF2-40B4-BE49-F238E27FC236}">
                  <a16:creationId xmlns:a16="http://schemas.microsoft.com/office/drawing/2014/main" id="{2121C476-235B-2706-135A-B8D6908CB095}"/>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Freeform 600">
              <a:extLst>
                <a:ext uri="{FF2B5EF4-FFF2-40B4-BE49-F238E27FC236}">
                  <a16:creationId xmlns:a16="http://schemas.microsoft.com/office/drawing/2014/main" id="{8821FF4F-A27E-EE28-D3A0-A577A52C4929}"/>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Freeform 601">
              <a:extLst>
                <a:ext uri="{FF2B5EF4-FFF2-40B4-BE49-F238E27FC236}">
                  <a16:creationId xmlns:a16="http://schemas.microsoft.com/office/drawing/2014/main" id="{0C67001D-5C73-D335-95DC-6AC8B558B272}"/>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602">
              <a:extLst>
                <a:ext uri="{FF2B5EF4-FFF2-40B4-BE49-F238E27FC236}">
                  <a16:creationId xmlns:a16="http://schemas.microsoft.com/office/drawing/2014/main" id="{7CC19BB6-A7C9-AC91-26C4-B1713F1E92E7}"/>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Oval 603">
              <a:extLst>
                <a:ext uri="{FF2B5EF4-FFF2-40B4-BE49-F238E27FC236}">
                  <a16:creationId xmlns:a16="http://schemas.microsoft.com/office/drawing/2014/main" id="{4DAFC7FB-17CC-EFC8-422E-45CF0562977E}"/>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Oval 604">
              <a:extLst>
                <a:ext uri="{FF2B5EF4-FFF2-40B4-BE49-F238E27FC236}">
                  <a16:creationId xmlns:a16="http://schemas.microsoft.com/office/drawing/2014/main" id="{860F4CC9-B945-2A22-A574-75302C1EC611}"/>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605">
              <a:extLst>
                <a:ext uri="{FF2B5EF4-FFF2-40B4-BE49-F238E27FC236}">
                  <a16:creationId xmlns:a16="http://schemas.microsoft.com/office/drawing/2014/main" id="{132ECEDA-A6CA-BD51-0C78-EF718D74250E}"/>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606">
              <a:extLst>
                <a:ext uri="{FF2B5EF4-FFF2-40B4-BE49-F238E27FC236}">
                  <a16:creationId xmlns:a16="http://schemas.microsoft.com/office/drawing/2014/main" id="{F9CACE5B-BBE6-6ABA-60DE-0B2BF0BD6FD9}"/>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500" fill="hold"/>
                                        <p:tgtEl>
                                          <p:spTgt spid="267"/>
                                        </p:tgtEl>
                                        <p:attrNameLst>
                                          <p:attrName>ppt_x</p:attrName>
                                        </p:attrNameLst>
                                      </p:cBhvr>
                                      <p:tavLst>
                                        <p:tav tm="0">
                                          <p:val>
                                            <p:strVal val="0-#ppt_w/2"/>
                                          </p:val>
                                        </p:tav>
                                        <p:tav tm="100000">
                                          <p:val>
                                            <p:strVal val="#ppt_x"/>
                                          </p:val>
                                        </p:tav>
                                      </p:tavLst>
                                    </p:anim>
                                    <p:anim calcmode="lin" valueType="num">
                                      <p:cBhvr additive="base">
                                        <p:cTn id="8" dur="500" fill="hold"/>
                                        <p:tgtEl>
                                          <p:spTgt spid="26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6"/>
                                        </p:tgtEl>
                                        <p:attrNameLst>
                                          <p:attrName>style.visibility</p:attrName>
                                        </p:attrNameLst>
                                      </p:cBhvr>
                                      <p:to>
                                        <p:strVal val="visible"/>
                                      </p:to>
                                    </p:set>
                                    <p:anim calcmode="lin" valueType="num">
                                      <p:cBhvr additive="base">
                                        <p:cTn id="11" dur="500" fill="hold"/>
                                        <p:tgtEl>
                                          <p:spTgt spid="266"/>
                                        </p:tgtEl>
                                        <p:attrNameLst>
                                          <p:attrName>ppt_x</p:attrName>
                                        </p:attrNameLst>
                                      </p:cBhvr>
                                      <p:tavLst>
                                        <p:tav tm="0">
                                          <p:val>
                                            <p:strVal val="1+#ppt_w/2"/>
                                          </p:val>
                                        </p:tav>
                                        <p:tav tm="100000">
                                          <p:val>
                                            <p:strVal val="#ppt_x"/>
                                          </p:val>
                                        </p:tav>
                                      </p:tavLst>
                                    </p:anim>
                                    <p:anim calcmode="lin" valueType="num">
                                      <p:cBhvr additive="base">
                                        <p:cTn id="12" dur="500" fill="hold"/>
                                        <p:tgtEl>
                                          <p:spTgt spid="266"/>
                                        </p:tgtEl>
                                        <p:attrNameLst>
                                          <p:attrName>ppt_y</p:attrName>
                                        </p:attrNameLst>
                                      </p:cBhvr>
                                      <p:tavLst>
                                        <p:tav tm="0">
                                          <p:val>
                                            <p:strVal val="#ppt_y"/>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268"/>
                                        </p:tgtEl>
                                        <p:attrNameLst>
                                          <p:attrName>style.visibility</p:attrName>
                                        </p:attrNameLst>
                                      </p:cBhvr>
                                      <p:to>
                                        <p:strVal val="visible"/>
                                      </p:to>
                                    </p:set>
                                    <p:anim calcmode="lin" valueType="num">
                                      <p:cBhvr additive="base">
                                        <p:cTn id="15" dur="500" fill="hold"/>
                                        <p:tgtEl>
                                          <p:spTgt spid="268"/>
                                        </p:tgtEl>
                                        <p:attrNameLst>
                                          <p:attrName>ppt_x</p:attrName>
                                        </p:attrNameLst>
                                      </p:cBhvr>
                                      <p:tavLst>
                                        <p:tav tm="0">
                                          <p:val>
                                            <p:strVal val="0-#ppt_w/2"/>
                                          </p:val>
                                        </p:tav>
                                        <p:tav tm="100000">
                                          <p:val>
                                            <p:strVal val="#ppt_x"/>
                                          </p:val>
                                        </p:tav>
                                      </p:tavLst>
                                    </p:anim>
                                    <p:anim calcmode="lin" valueType="num">
                                      <p:cBhvr additive="base">
                                        <p:cTn id="16" dur="500" fill="hold"/>
                                        <p:tgtEl>
                                          <p:spTgt spid="2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spTree>
      <p:nvGrpSpPr>
        <p:cNvPr id="1" name="Shape 17"/>
        <p:cNvGrpSpPr/>
        <p:nvPr/>
      </p:nvGrpSpPr>
      <p:grpSpPr>
        <a:xfrm>
          <a:off x="0" y="0"/>
          <a:ext cx="0" cy="0"/>
          <a:chOff x="0" y="0"/>
          <a:chExt cx="0" cy="0"/>
        </a:xfrm>
      </p:grpSpPr>
      <p:sp>
        <p:nvSpPr>
          <p:cNvPr id="18" name="Google Shape;18;p17"/>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7"/>
          <p:cNvSpPr txBox="1">
            <a:spLocks noGrp="1"/>
          </p:cNvSpPr>
          <p:nvPr>
            <p:ph type="body" idx="1"/>
          </p:nvPr>
        </p:nvSpPr>
        <p:spPr>
          <a:xfrm>
            <a:off x="1252228" y="2327721"/>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3" name="Google Shape;23;p17"/>
          <p:cNvSpPr txBox="1">
            <a:spLocks noGrp="1"/>
          </p:cNvSpPr>
          <p:nvPr>
            <p:ph type="body" idx="2"/>
          </p:nvPr>
        </p:nvSpPr>
        <p:spPr>
          <a:xfrm>
            <a:off x="20363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4" name="Google Shape;24;p17"/>
          <p:cNvSpPr txBox="1">
            <a:spLocks noGrp="1"/>
          </p:cNvSpPr>
          <p:nvPr>
            <p:ph type="body" idx="3"/>
          </p:nvPr>
        </p:nvSpPr>
        <p:spPr>
          <a:xfrm>
            <a:off x="1261145" y="1837962"/>
            <a:ext cx="775175"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5" name="Google Shape;25;p17"/>
          <p:cNvSpPr txBox="1">
            <a:spLocks noGrp="1"/>
          </p:cNvSpPr>
          <p:nvPr>
            <p:ph type="body" idx="4"/>
          </p:nvPr>
        </p:nvSpPr>
        <p:spPr>
          <a:xfrm>
            <a:off x="5024130" y="2327720"/>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6" name="Google Shape;26;p17"/>
          <p:cNvSpPr txBox="1">
            <a:spLocks noGrp="1"/>
          </p:cNvSpPr>
          <p:nvPr>
            <p:ph type="body" idx="5"/>
          </p:nvPr>
        </p:nvSpPr>
        <p:spPr>
          <a:xfrm>
            <a:off x="5808222" y="1837963"/>
            <a:ext cx="2083549"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7" name="Google Shape;27;p17"/>
          <p:cNvSpPr txBox="1">
            <a:spLocks noGrp="1"/>
          </p:cNvSpPr>
          <p:nvPr>
            <p:ph type="body" idx="6"/>
          </p:nvPr>
        </p:nvSpPr>
        <p:spPr>
          <a:xfrm>
            <a:off x="5024127" y="1837962"/>
            <a:ext cx="775173"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8" name="Google Shape;28;p17"/>
          <p:cNvSpPr txBox="1">
            <a:spLocks noGrp="1"/>
          </p:cNvSpPr>
          <p:nvPr>
            <p:ph type="body" idx="7"/>
          </p:nvPr>
        </p:nvSpPr>
        <p:spPr>
          <a:xfrm>
            <a:off x="5024128" y="3797068"/>
            <a:ext cx="2867642"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9" name="Google Shape;29;p17"/>
          <p:cNvSpPr txBox="1">
            <a:spLocks noGrp="1"/>
          </p:cNvSpPr>
          <p:nvPr>
            <p:ph type="body" idx="8"/>
          </p:nvPr>
        </p:nvSpPr>
        <p:spPr>
          <a:xfrm>
            <a:off x="5808218" y="3307310"/>
            <a:ext cx="2083551"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0" name="Google Shape;30;p17"/>
          <p:cNvSpPr txBox="1">
            <a:spLocks noGrp="1"/>
          </p:cNvSpPr>
          <p:nvPr>
            <p:ph type="body" idx="9"/>
          </p:nvPr>
        </p:nvSpPr>
        <p:spPr>
          <a:xfrm>
            <a:off x="502412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1" name="Google Shape;31;p17"/>
          <p:cNvSpPr txBox="1">
            <a:spLocks noGrp="1"/>
          </p:cNvSpPr>
          <p:nvPr>
            <p:ph type="body" idx="13"/>
          </p:nvPr>
        </p:nvSpPr>
        <p:spPr>
          <a:xfrm>
            <a:off x="1252228" y="3797069"/>
            <a:ext cx="2867644" cy="525832"/>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400"/>
              <a:buNone/>
              <a:defRPr sz="1200">
                <a:solidFill>
                  <a:schemeClr val="tx1"/>
                </a:solidFill>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2" name="Google Shape;32;p17"/>
          <p:cNvSpPr txBox="1">
            <a:spLocks noGrp="1"/>
          </p:cNvSpPr>
          <p:nvPr>
            <p:ph type="body" idx="14"/>
          </p:nvPr>
        </p:nvSpPr>
        <p:spPr>
          <a:xfrm>
            <a:off x="2036322" y="3307311"/>
            <a:ext cx="2083550"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3" name="Google Shape;33;p17"/>
          <p:cNvSpPr txBox="1">
            <a:spLocks noGrp="1"/>
          </p:cNvSpPr>
          <p:nvPr>
            <p:ph type="body" idx="15"/>
          </p:nvPr>
        </p:nvSpPr>
        <p:spPr>
          <a:xfrm>
            <a:off x="1261146" y="3307310"/>
            <a:ext cx="775174" cy="392482"/>
          </a:xfrm>
          <a:prstGeom prst="rect">
            <a:avLst/>
          </a:prstGeom>
          <a:noFill/>
          <a:ln>
            <a:noFill/>
          </a:ln>
        </p:spPr>
        <p:txBody>
          <a:bodyPr spcFirstLastPara="1" wrap="square" lIns="91425" tIns="45700" rIns="91425" bIns="45700" anchor="t" anchorCtr="0">
            <a:noAutofit/>
          </a:bodyPr>
          <a:lstStyle>
            <a:lvl1pPr marL="0" lvl="0" indent="-228600" algn="ctr">
              <a:lnSpc>
                <a:spcPct val="90000"/>
              </a:lnSpc>
              <a:spcBef>
                <a:spcPts val="750"/>
              </a:spcBef>
              <a:spcAft>
                <a:spcPts val="0"/>
              </a:spcAft>
              <a:buClr>
                <a:schemeClr val="dk1"/>
              </a:buClr>
              <a:buSzPts val="2500"/>
              <a:buNone/>
              <a:defRPr sz="2400">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 name="Google Shape;15;p16">
            <a:extLst>
              <a:ext uri="{FF2B5EF4-FFF2-40B4-BE49-F238E27FC236}">
                <a16:creationId xmlns:a16="http://schemas.microsoft.com/office/drawing/2014/main" id="{D9067C2C-3848-317F-906D-F0CD3CB11721}"/>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 name="Freeform 352">
            <a:extLst>
              <a:ext uri="{FF2B5EF4-FFF2-40B4-BE49-F238E27FC236}">
                <a16:creationId xmlns:a16="http://schemas.microsoft.com/office/drawing/2014/main" id="{D8233E44-D3DF-43C4-A7B5-5BEC33D21FA6}"/>
              </a:ext>
            </a:extLst>
          </p:cNvPr>
          <p:cNvSpPr>
            <a:spLocks/>
          </p:cNvSpPr>
          <p:nvPr userDrawn="1"/>
        </p:nvSpPr>
        <p:spPr bwMode="auto">
          <a:xfrm flipH="1" flipV="1">
            <a:off x="-605116" y="4164123"/>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nvGrpSpPr>
          <p:cNvPr id="4" name="Group 283">
            <a:extLst>
              <a:ext uri="{FF2B5EF4-FFF2-40B4-BE49-F238E27FC236}">
                <a16:creationId xmlns:a16="http://schemas.microsoft.com/office/drawing/2014/main" id="{FEDC3551-890A-F083-B564-6E1D4675BABB}"/>
              </a:ext>
            </a:extLst>
          </p:cNvPr>
          <p:cNvGrpSpPr/>
          <p:nvPr userDrawn="1"/>
        </p:nvGrpSpPr>
        <p:grpSpPr>
          <a:xfrm>
            <a:off x="7891769" y="-388070"/>
            <a:ext cx="1658248" cy="1282517"/>
            <a:chOff x="5136226" y="2246221"/>
            <a:chExt cx="1254126" cy="969962"/>
          </a:xfrm>
        </p:grpSpPr>
        <p:sp>
          <p:nvSpPr>
            <p:cNvPr id="5" name="Freeform 353">
              <a:extLst>
                <a:ext uri="{FF2B5EF4-FFF2-40B4-BE49-F238E27FC236}">
                  <a16:creationId xmlns:a16="http://schemas.microsoft.com/office/drawing/2014/main" id="{9FC52FF2-765A-8D90-DE21-01FBCA3D88E8}"/>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4">
              <a:extLst>
                <a:ext uri="{FF2B5EF4-FFF2-40B4-BE49-F238E27FC236}">
                  <a16:creationId xmlns:a16="http://schemas.microsoft.com/office/drawing/2014/main" id="{CDA05B6A-B80E-B5ED-3AE3-CE4FBCE60A2F}"/>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5">
              <a:extLst>
                <a:ext uri="{FF2B5EF4-FFF2-40B4-BE49-F238E27FC236}">
                  <a16:creationId xmlns:a16="http://schemas.microsoft.com/office/drawing/2014/main" id="{A7CAC858-2232-7A55-8973-7C9A5663B592}"/>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56">
              <a:extLst>
                <a:ext uri="{FF2B5EF4-FFF2-40B4-BE49-F238E27FC236}">
                  <a16:creationId xmlns:a16="http://schemas.microsoft.com/office/drawing/2014/main" id="{3F2CF98C-BB48-C545-30C3-7410963CEAD3}"/>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286" name="Grupo 285">
            <a:extLst>
              <a:ext uri="{FF2B5EF4-FFF2-40B4-BE49-F238E27FC236}">
                <a16:creationId xmlns:a16="http://schemas.microsoft.com/office/drawing/2014/main" id="{7413F4A8-4181-9112-1C1F-BCC1766037DC}"/>
              </a:ext>
            </a:extLst>
          </p:cNvPr>
          <p:cNvGrpSpPr/>
          <p:nvPr userDrawn="1"/>
        </p:nvGrpSpPr>
        <p:grpSpPr>
          <a:xfrm>
            <a:off x="-883944" y="2944653"/>
            <a:ext cx="1507863" cy="1510278"/>
            <a:chOff x="39184" y="-151930"/>
            <a:chExt cx="1309806" cy="1311904"/>
          </a:xfrm>
        </p:grpSpPr>
        <p:sp>
          <p:nvSpPr>
            <p:cNvPr id="287" name="Oval 357">
              <a:extLst>
                <a:ext uri="{FF2B5EF4-FFF2-40B4-BE49-F238E27FC236}">
                  <a16:creationId xmlns:a16="http://schemas.microsoft.com/office/drawing/2014/main" id="{854A60CD-81C3-DA56-1D8D-5282BD700766}"/>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8" name="Freeform 358">
              <a:extLst>
                <a:ext uri="{FF2B5EF4-FFF2-40B4-BE49-F238E27FC236}">
                  <a16:creationId xmlns:a16="http://schemas.microsoft.com/office/drawing/2014/main" id="{DD72D7BA-EE33-AC52-6450-011659F6DA7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9" name="Freeform 359">
              <a:extLst>
                <a:ext uri="{FF2B5EF4-FFF2-40B4-BE49-F238E27FC236}">
                  <a16:creationId xmlns:a16="http://schemas.microsoft.com/office/drawing/2014/main" id="{FD99C857-90CA-EBCF-D0D1-7F12A8C776CE}"/>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0" name="Freeform 360">
              <a:extLst>
                <a:ext uri="{FF2B5EF4-FFF2-40B4-BE49-F238E27FC236}">
                  <a16:creationId xmlns:a16="http://schemas.microsoft.com/office/drawing/2014/main" id="{1DF382DC-D007-0393-56E5-C1BDF9386F00}"/>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1" name="Freeform 361">
              <a:extLst>
                <a:ext uri="{FF2B5EF4-FFF2-40B4-BE49-F238E27FC236}">
                  <a16:creationId xmlns:a16="http://schemas.microsoft.com/office/drawing/2014/main" id="{0332A23B-5E77-28BA-8888-77BBA27591AD}"/>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2" name="Freeform 362">
              <a:extLst>
                <a:ext uri="{FF2B5EF4-FFF2-40B4-BE49-F238E27FC236}">
                  <a16:creationId xmlns:a16="http://schemas.microsoft.com/office/drawing/2014/main" id="{D2318061-2883-186F-A07A-A6C69F715C91}"/>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3" name="Freeform 363">
              <a:extLst>
                <a:ext uri="{FF2B5EF4-FFF2-40B4-BE49-F238E27FC236}">
                  <a16:creationId xmlns:a16="http://schemas.microsoft.com/office/drawing/2014/main" id="{3B321C53-AD8B-1E32-565F-F0820587D0A2}"/>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4" name="Freeform 364">
              <a:extLst>
                <a:ext uri="{FF2B5EF4-FFF2-40B4-BE49-F238E27FC236}">
                  <a16:creationId xmlns:a16="http://schemas.microsoft.com/office/drawing/2014/main" id="{D7AAE601-6230-F6DB-D958-688619CB0CC3}"/>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5" name="Freeform 365">
              <a:extLst>
                <a:ext uri="{FF2B5EF4-FFF2-40B4-BE49-F238E27FC236}">
                  <a16:creationId xmlns:a16="http://schemas.microsoft.com/office/drawing/2014/main" id="{6FA439C8-C3BD-1CD9-68A7-47D0D241BA65}"/>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6" name="Freeform 377">
              <a:extLst>
                <a:ext uri="{FF2B5EF4-FFF2-40B4-BE49-F238E27FC236}">
                  <a16:creationId xmlns:a16="http://schemas.microsoft.com/office/drawing/2014/main" id="{DF1E9D25-0C3F-0B8E-91D1-0970D15FC7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7" name="Freeform 378">
              <a:extLst>
                <a:ext uri="{FF2B5EF4-FFF2-40B4-BE49-F238E27FC236}">
                  <a16:creationId xmlns:a16="http://schemas.microsoft.com/office/drawing/2014/main" id="{27CB2677-3C87-5A48-0FF6-AFFF92D1F4B7}"/>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8" name="Oval 379">
              <a:extLst>
                <a:ext uri="{FF2B5EF4-FFF2-40B4-BE49-F238E27FC236}">
                  <a16:creationId xmlns:a16="http://schemas.microsoft.com/office/drawing/2014/main" id="{94D30B59-4D5A-4141-3F50-7CE228B01CDA}"/>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9" name="Oval 380">
              <a:extLst>
                <a:ext uri="{FF2B5EF4-FFF2-40B4-BE49-F238E27FC236}">
                  <a16:creationId xmlns:a16="http://schemas.microsoft.com/office/drawing/2014/main" id="{27DFE1F6-8A00-5390-1187-577A9DCA5A3A}"/>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0" name="Freeform 381">
              <a:extLst>
                <a:ext uri="{FF2B5EF4-FFF2-40B4-BE49-F238E27FC236}">
                  <a16:creationId xmlns:a16="http://schemas.microsoft.com/office/drawing/2014/main" id="{2A028B3D-CA26-FDE8-B970-81247C691ABB}"/>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1" name="Freeform 382">
              <a:extLst>
                <a:ext uri="{FF2B5EF4-FFF2-40B4-BE49-F238E27FC236}">
                  <a16:creationId xmlns:a16="http://schemas.microsoft.com/office/drawing/2014/main" id="{EDE0FB8E-C217-AFD8-58E3-8C5B2A796BE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2" name="Freeform 383">
              <a:extLst>
                <a:ext uri="{FF2B5EF4-FFF2-40B4-BE49-F238E27FC236}">
                  <a16:creationId xmlns:a16="http://schemas.microsoft.com/office/drawing/2014/main" id="{D2845F67-400D-27C6-352D-01035DC1DE24}"/>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3" name="Freeform 384">
              <a:extLst>
                <a:ext uri="{FF2B5EF4-FFF2-40B4-BE49-F238E27FC236}">
                  <a16:creationId xmlns:a16="http://schemas.microsoft.com/office/drawing/2014/main" id="{5F2DE5D9-D023-D4B5-50DC-9EF640D13582}"/>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4" name="Freeform 385">
              <a:extLst>
                <a:ext uri="{FF2B5EF4-FFF2-40B4-BE49-F238E27FC236}">
                  <a16:creationId xmlns:a16="http://schemas.microsoft.com/office/drawing/2014/main" id="{3034083D-1A5E-C804-4DAC-C2EF75EE009D}"/>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5" name="Freeform 397">
              <a:extLst>
                <a:ext uri="{FF2B5EF4-FFF2-40B4-BE49-F238E27FC236}">
                  <a16:creationId xmlns:a16="http://schemas.microsoft.com/office/drawing/2014/main" id="{C11CD43E-5764-B297-80D9-C1F2E2C0F862}"/>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6" name="Freeform 398">
              <a:extLst>
                <a:ext uri="{FF2B5EF4-FFF2-40B4-BE49-F238E27FC236}">
                  <a16:creationId xmlns:a16="http://schemas.microsoft.com/office/drawing/2014/main" id="{CA11FC51-FFEE-510B-433B-D63060E94E23}"/>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7" name="Oval 399">
              <a:extLst>
                <a:ext uri="{FF2B5EF4-FFF2-40B4-BE49-F238E27FC236}">
                  <a16:creationId xmlns:a16="http://schemas.microsoft.com/office/drawing/2014/main" id="{5632CB16-99EF-64C7-30A4-680D29D6690C}"/>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8" name="Oval 400">
              <a:extLst>
                <a:ext uri="{FF2B5EF4-FFF2-40B4-BE49-F238E27FC236}">
                  <a16:creationId xmlns:a16="http://schemas.microsoft.com/office/drawing/2014/main" id="{3EE265E8-8CB7-27EF-317C-DECFB476EC20}"/>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9" name="Freeform 401">
              <a:extLst>
                <a:ext uri="{FF2B5EF4-FFF2-40B4-BE49-F238E27FC236}">
                  <a16:creationId xmlns:a16="http://schemas.microsoft.com/office/drawing/2014/main" id="{89E67B44-DB4A-9865-C6CE-7C935F840491}"/>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0" name="Freeform 402">
              <a:extLst>
                <a:ext uri="{FF2B5EF4-FFF2-40B4-BE49-F238E27FC236}">
                  <a16:creationId xmlns:a16="http://schemas.microsoft.com/office/drawing/2014/main" id="{8663AE0E-61B5-3FFB-C47B-3D10E7C2DF7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1" name="Freeform 403">
              <a:extLst>
                <a:ext uri="{FF2B5EF4-FFF2-40B4-BE49-F238E27FC236}">
                  <a16:creationId xmlns:a16="http://schemas.microsoft.com/office/drawing/2014/main" id="{4972585C-1D08-D2DB-5425-012036AB4500}"/>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2" name="Freeform 404">
              <a:extLst>
                <a:ext uri="{FF2B5EF4-FFF2-40B4-BE49-F238E27FC236}">
                  <a16:creationId xmlns:a16="http://schemas.microsoft.com/office/drawing/2014/main" id="{C37782ED-CE95-95B5-3B07-02DC670914D7}"/>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3" name="Freeform 405">
              <a:extLst>
                <a:ext uri="{FF2B5EF4-FFF2-40B4-BE49-F238E27FC236}">
                  <a16:creationId xmlns:a16="http://schemas.microsoft.com/office/drawing/2014/main" id="{5DC7D07F-275C-3AC0-DBF1-EE6852C295B5}"/>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4" name="Freeform 418">
              <a:extLst>
                <a:ext uri="{FF2B5EF4-FFF2-40B4-BE49-F238E27FC236}">
                  <a16:creationId xmlns:a16="http://schemas.microsoft.com/office/drawing/2014/main" id="{0B13BCAC-1CFF-A570-634D-A25EC477542C}"/>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5" name="Freeform 419">
              <a:extLst>
                <a:ext uri="{FF2B5EF4-FFF2-40B4-BE49-F238E27FC236}">
                  <a16:creationId xmlns:a16="http://schemas.microsoft.com/office/drawing/2014/main" id="{B021C2AD-FD94-B619-7C8D-1FE04FBAB30E}"/>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6" name="Freeform 420">
              <a:extLst>
                <a:ext uri="{FF2B5EF4-FFF2-40B4-BE49-F238E27FC236}">
                  <a16:creationId xmlns:a16="http://schemas.microsoft.com/office/drawing/2014/main" id="{7A46687E-E7BD-4FBF-5A60-B9924175BEA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7" name="Freeform 421">
              <a:extLst>
                <a:ext uri="{FF2B5EF4-FFF2-40B4-BE49-F238E27FC236}">
                  <a16:creationId xmlns:a16="http://schemas.microsoft.com/office/drawing/2014/main" id="{26B5959E-07CC-CCE6-8A27-D426D044CB9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8" name="Freeform 422">
              <a:extLst>
                <a:ext uri="{FF2B5EF4-FFF2-40B4-BE49-F238E27FC236}">
                  <a16:creationId xmlns:a16="http://schemas.microsoft.com/office/drawing/2014/main" id="{764AD0B1-E478-F777-DA01-1B79A9D842F2}"/>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9" name="Oval 423">
              <a:extLst>
                <a:ext uri="{FF2B5EF4-FFF2-40B4-BE49-F238E27FC236}">
                  <a16:creationId xmlns:a16="http://schemas.microsoft.com/office/drawing/2014/main" id="{A9316B60-F54B-E757-BA72-09B41050CAE0}"/>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0" name="Freeform 424">
              <a:extLst>
                <a:ext uri="{FF2B5EF4-FFF2-40B4-BE49-F238E27FC236}">
                  <a16:creationId xmlns:a16="http://schemas.microsoft.com/office/drawing/2014/main" id="{C838BD51-D045-5926-5A6C-0A1D8820C89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1" name="Freeform 425">
              <a:extLst>
                <a:ext uri="{FF2B5EF4-FFF2-40B4-BE49-F238E27FC236}">
                  <a16:creationId xmlns:a16="http://schemas.microsoft.com/office/drawing/2014/main" id="{3BECAFB3-B640-B7A7-5652-0D49E3AC608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2" name="Freeform 426">
              <a:extLst>
                <a:ext uri="{FF2B5EF4-FFF2-40B4-BE49-F238E27FC236}">
                  <a16:creationId xmlns:a16="http://schemas.microsoft.com/office/drawing/2014/main" id="{6D9AF534-D791-7CC6-5A63-93127095C829}"/>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3" name="Freeform 438">
              <a:extLst>
                <a:ext uri="{FF2B5EF4-FFF2-40B4-BE49-F238E27FC236}">
                  <a16:creationId xmlns:a16="http://schemas.microsoft.com/office/drawing/2014/main" id="{3CE7963F-2093-A83D-F84D-35D5C98112CD}"/>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4" name="Freeform 439">
              <a:extLst>
                <a:ext uri="{FF2B5EF4-FFF2-40B4-BE49-F238E27FC236}">
                  <a16:creationId xmlns:a16="http://schemas.microsoft.com/office/drawing/2014/main" id="{AC898CFF-0C05-6026-ACB4-A825CE938FFC}"/>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5" name="Freeform 440">
              <a:extLst>
                <a:ext uri="{FF2B5EF4-FFF2-40B4-BE49-F238E27FC236}">
                  <a16:creationId xmlns:a16="http://schemas.microsoft.com/office/drawing/2014/main" id="{30D2BFBC-DFCE-2A5F-C40E-D4FDBB113FA5}"/>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6" name="Freeform 441">
              <a:extLst>
                <a:ext uri="{FF2B5EF4-FFF2-40B4-BE49-F238E27FC236}">
                  <a16:creationId xmlns:a16="http://schemas.microsoft.com/office/drawing/2014/main" id="{CD36F45B-D90C-E763-4723-3C10B10BBB5A}"/>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7" name="Freeform 442">
              <a:extLst>
                <a:ext uri="{FF2B5EF4-FFF2-40B4-BE49-F238E27FC236}">
                  <a16:creationId xmlns:a16="http://schemas.microsoft.com/office/drawing/2014/main" id="{EFBD7F8A-7356-CEF5-837F-50B41B43B624}"/>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8" name="Oval 443">
              <a:extLst>
                <a:ext uri="{FF2B5EF4-FFF2-40B4-BE49-F238E27FC236}">
                  <a16:creationId xmlns:a16="http://schemas.microsoft.com/office/drawing/2014/main" id="{19814A7C-0B1E-F263-DBDC-405A0A540FCF}"/>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9" name="Oval 444">
              <a:extLst>
                <a:ext uri="{FF2B5EF4-FFF2-40B4-BE49-F238E27FC236}">
                  <a16:creationId xmlns:a16="http://schemas.microsoft.com/office/drawing/2014/main" id="{5808FEC4-47F0-E30B-476A-14FE39EFA121}"/>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0" name="Freeform 445">
              <a:extLst>
                <a:ext uri="{FF2B5EF4-FFF2-40B4-BE49-F238E27FC236}">
                  <a16:creationId xmlns:a16="http://schemas.microsoft.com/office/drawing/2014/main" id="{00868AA2-D972-0810-5022-C9AA3259157D}"/>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1" name="Freeform 446">
              <a:extLst>
                <a:ext uri="{FF2B5EF4-FFF2-40B4-BE49-F238E27FC236}">
                  <a16:creationId xmlns:a16="http://schemas.microsoft.com/office/drawing/2014/main" id="{3731C75D-4500-7DE3-B4D2-F35A671E145A}"/>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2" name="Freeform 458">
              <a:extLst>
                <a:ext uri="{FF2B5EF4-FFF2-40B4-BE49-F238E27FC236}">
                  <a16:creationId xmlns:a16="http://schemas.microsoft.com/office/drawing/2014/main" id="{7D75C381-EC72-3D7E-2166-58934675C0DE}"/>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3" name="Freeform 459">
              <a:extLst>
                <a:ext uri="{FF2B5EF4-FFF2-40B4-BE49-F238E27FC236}">
                  <a16:creationId xmlns:a16="http://schemas.microsoft.com/office/drawing/2014/main" id="{F8A838B7-A95C-C085-5C88-C6499FD4F49E}"/>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4" name="Freeform 460">
              <a:extLst>
                <a:ext uri="{FF2B5EF4-FFF2-40B4-BE49-F238E27FC236}">
                  <a16:creationId xmlns:a16="http://schemas.microsoft.com/office/drawing/2014/main" id="{C7AF0470-3DAA-8BD7-B836-69622D251592}"/>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5" name="Freeform 461">
              <a:extLst>
                <a:ext uri="{FF2B5EF4-FFF2-40B4-BE49-F238E27FC236}">
                  <a16:creationId xmlns:a16="http://schemas.microsoft.com/office/drawing/2014/main" id="{41AADC33-5272-6440-6CEA-3BEA2D844AD4}"/>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6" name="Freeform 462">
              <a:extLst>
                <a:ext uri="{FF2B5EF4-FFF2-40B4-BE49-F238E27FC236}">
                  <a16:creationId xmlns:a16="http://schemas.microsoft.com/office/drawing/2014/main" id="{346CC0A1-324C-2DF1-610D-BFC9EC1EA44C}"/>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7" name="Freeform 463">
              <a:extLst>
                <a:ext uri="{FF2B5EF4-FFF2-40B4-BE49-F238E27FC236}">
                  <a16:creationId xmlns:a16="http://schemas.microsoft.com/office/drawing/2014/main" id="{E342B639-BC9D-3056-B021-5DDF2A0A0AE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8" name="Freeform 464">
              <a:extLst>
                <a:ext uri="{FF2B5EF4-FFF2-40B4-BE49-F238E27FC236}">
                  <a16:creationId xmlns:a16="http://schemas.microsoft.com/office/drawing/2014/main" id="{E96D5D0E-A8F2-0835-73B7-B8BA12063A64}"/>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9" name="Freeform 465">
              <a:extLst>
                <a:ext uri="{FF2B5EF4-FFF2-40B4-BE49-F238E27FC236}">
                  <a16:creationId xmlns:a16="http://schemas.microsoft.com/office/drawing/2014/main" id="{99E2F8F4-47E9-D15A-59ED-513D3AA8B888}"/>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0" name="Freeform 466">
              <a:extLst>
                <a:ext uri="{FF2B5EF4-FFF2-40B4-BE49-F238E27FC236}">
                  <a16:creationId xmlns:a16="http://schemas.microsoft.com/office/drawing/2014/main" id="{A9B2779B-5355-C591-94E0-AE25CBCF0010}"/>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1" name="Freeform 478">
              <a:extLst>
                <a:ext uri="{FF2B5EF4-FFF2-40B4-BE49-F238E27FC236}">
                  <a16:creationId xmlns:a16="http://schemas.microsoft.com/office/drawing/2014/main" id="{C28C3F78-CDB7-C4D3-DAF2-C158108568F8}"/>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2" name="Freeform 479">
              <a:extLst>
                <a:ext uri="{FF2B5EF4-FFF2-40B4-BE49-F238E27FC236}">
                  <a16:creationId xmlns:a16="http://schemas.microsoft.com/office/drawing/2014/main" id="{86C455A4-39A1-77A8-85A2-C8109AEB242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3" name="Freeform 480">
              <a:extLst>
                <a:ext uri="{FF2B5EF4-FFF2-40B4-BE49-F238E27FC236}">
                  <a16:creationId xmlns:a16="http://schemas.microsoft.com/office/drawing/2014/main" id="{48D5FEDB-36CC-F02B-B576-9820587D39DD}"/>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4" name="Freeform 481">
              <a:extLst>
                <a:ext uri="{FF2B5EF4-FFF2-40B4-BE49-F238E27FC236}">
                  <a16:creationId xmlns:a16="http://schemas.microsoft.com/office/drawing/2014/main" id="{C4F76CC8-D0C1-B624-9AE6-B1049114041F}"/>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5" name="Freeform 482">
              <a:extLst>
                <a:ext uri="{FF2B5EF4-FFF2-40B4-BE49-F238E27FC236}">
                  <a16:creationId xmlns:a16="http://schemas.microsoft.com/office/drawing/2014/main" id="{A6A62C6A-DB9D-B774-1AFB-8FC99590FA81}"/>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6" name="Freeform 483">
              <a:extLst>
                <a:ext uri="{FF2B5EF4-FFF2-40B4-BE49-F238E27FC236}">
                  <a16:creationId xmlns:a16="http://schemas.microsoft.com/office/drawing/2014/main" id="{BA103E8C-BAC4-F33B-7812-E3088D175870}"/>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7" name="Freeform 484">
              <a:extLst>
                <a:ext uri="{FF2B5EF4-FFF2-40B4-BE49-F238E27FC236}">
                  <a16:creationId xmlns:a16="http://schemas.microsoft.com/office/drawing/2014/main" id="{639CB2A7-F69E-6FD7-96BF-F3DA336E1C3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8" name="Freeform 485">
              <a:extLst>
                <a:ext uri="{FF2B5EF4-FFF2-40B4-BE49-F238E27FC236}">
                  <a16:creationId xmlns:a16="http://schemas.microsoft.com/office/drawing/2014/main" id="{1D440ADA-8C1E-1619-11E9-50246DD03907}"/>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9" name="Oval 486">
              <a:extLst>
                <a:ext uri="{FF2B5EF4-FFF2-40B4-BE49-F238E27FC236}">
                  <a16:creationId xmlns:a16="http://schemas.microsoft.com/office/drawing/2014/main" id="{1FF11037-3C80-47B9-DF7E-FA601D836DA1}"/>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0" name="Oval 498">
              <a:extLst>
                <a:ext uri="{FF2B5EF4-FFF2-40B4-BE49-F238E27FC236}">
                  <a16:creationId xmlns:a16="http://schemas.microsoft.com/office/drawing/2014/main" id="{B0DD1C67-F2A0-52A2-B84C-C92A78D15965}"/>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1" name="Oval 499">
              <a:extLst>
                <a:ext uri="{FF2B5EF4-FFF2-40B4-BE49-F238E27FC236}">
                  <a16:creationId xmlns:a16="http://schemas.microsoft.com/office/drawing/2014/main" id="{B6486C25-24A6-88DD-95D5-F7C345EE257B}"/>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2" name="Freeform 500">
              <a:extLst>
                <a:ext uri="{FF2B5EF4-FFF2-40B4-BE49-F238E27FC236}">
                  <a16:creationId xmlns:a16="http://schemas.microsoft.com/office/drawing/2014/main" id="{0F2BF4CC-652D-420E-35FA-BB3D65542DA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3" name="Freeform 501">
              <a:extLst>
                <a:ext uri="{FF2B5EF4-FFF2-40B4-BE49-F238E27FC236}">
                  <a16:creationId xmlns:a16="http://schemas.microsoft.com/office/drawing/2014/main" id="{844C8F2B-0238-C125-7408-1E7F5366429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4" name="Freeform 502">
              <a:extLst>
                <a:ext uri="{FF2B5EF4-FFF2-40B4-BE49-F238E27FC236}">
                  <a16:creationId xmlns:a16="http://schemas.microsoft.com/office/drawing/2014/main" id="{533FCA49-5A13-1B4C-89D6-5BE850697A3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5" name="Freeform 503">
              <a:extLst>
                <a:ext uri="{FF2B5EF4-FFF2-40B4-BE49-F238E27FC236}">
                  <a16:creationId xmlns:a16="http://schemas.microsoft.com/office/drawing/2014/main" id="{C723EFE2-537D-FEEB-3FCF-5A9EF428B88B}"/>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6" name="Freeform 504">
              <a:extLst>
                <a:ext uri="{FF2B5EF4-FFF2-40B4-BE49-F238E27FC236}">
                  <a16:creationId xmlns:a16="http://schemas.microsoft.com/office/drawing/2014/main" id="{82CBACCC-1851-9487-7D34-35858E19E4F6}"/>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7" name="Freeform 505">
              <a:extLst>
                <a:ext uri="{FF2B5EF4-FFF2-40B4-BE49-F238E27FC236}">
                  <a16:creationId xmlns:a16="http://schemas.microsoft.com/office/drawing/2014/main" id="{35B68258-44A5-DE9C-ABCD-EE1A67A63967}"/>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8" name="Freeform 506">
              <a:extLst>
                <a:ext uri="{FF2B5EF4-FFF2-40B4-BE49-F238E27FC236}">
                  <a16:creationId xmlns:a16="http://schemas.microsoft.com/office/drawing/2014/main" id="{926E34D2-640E-6EE9-B9CA-62B37250C185}"/>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9" name="Oval 518">
              <a:extLst>
                <a:ext uri="{FF2B5EF4-FFF2-40B4-BE49-F238E27FC236}">
                  <a16:creationId xmlns:a16="http://schemas.microsoft.com/office/drawing/2014/main" id="{8CD4C38D-1FBF-3E96-3806-6AFAC1782F68}"/>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0" name="Freeform 519">
              <a:extLst>
                <a:ext uri="{FF2B5EF4-FFF2-40B4-BE49-F238E27FC236}">
                  <a16:creationId xmlns:a16="http://schemas.microsoft.com/office/drawing/2014/main" id="{0EE20D84-F12F-9E0F-0B23-826621B0910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1" name="Freeform 520">
              <a:extLst>
                <a:ext uri="{FF2B5EF4-FFF2-40B4-BE49-F238E27FC236}">
                  <a16:creationId xmlns:a16="http://schemas.microsoft.com/office/drawing/2014/main" id="{B946905E-0D3F-1AA7-9A44-BBEDF71409AE}"/>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2" name="Freeform 521">
              <a:extLst>
                <a:ext uri="{FF2B5EF4-FFF2-40B4-BE49-F238E27FC236}">
                  <a16:creationId xmlns:a16="http://schemas.microsoft.com/office/drawing/2014/main" id="{B93F3207-F823-3168-6824-064BC64EEBF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3" name="Freeform 522">
              <a:extLst>
                <a:ext uri="{FF2B5EF4-FFF2-40B4-BE49-F238E27FC236}">
                  <a16:creationId xmlns:a16="http://schemas.microsoft.com/office/drawing/2014/main" id="{6633FB73-D025-39B2-FDD8-0B7D214FABD4}"/>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4" name="Freeform 523">
              <a:extLst>
                <a:ext uri="{FF2B5EF4-FFF2-40B4-BE49-F238E27FC236}">
                  <a16:creationId xmlns:a16="http://schemas.microsoft.com/office/drawing/2014/main" id="{6FB64B2F-CC1F-D90D-653B-9282837FB431}"/>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5" name="Freeform 524">
              <a:extLst>
                <a:ext uri="{FF2B5EF4-FFF2-40B4-BE49-F238E27FC236}">
                  <a16:creationId xmlns:a16="http://schemas.microsoft.com/office/drawing/2014/main" id="{6491D525-D5C4-8768-44D6-95BFB491E276}"/>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6" name="Freeform 525">
              <a:extLst>
                <a:ext uri="{FF2B5EF4-FFF2-40B4-BE49-F238E27FC236}">
                  <a16:creationId xmlns:a16="http://schemas.microsoft.com/office/drawing/2014/main" id="{D8C3BDA2-0F56-35F9-3F1D-D92D47F2596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7" name="Freeform 526">
              <a:extLst>
                <a:ext uri="{FF2B5EF4-FFF2-40B4-BE49-F238E27FC236}">
                  <a16:creationId xmlns:a16="http://schemas.microsoft.com/office/drawing/2014/main" id="{1293162B-13BC-C418-79A6-5C6F82FF0C2E}"/>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8" name="Freeform 538">
              <a:extLst>
                <a:ext uri="{FF2B5EF4-FFF2-40B4-BE49-F238E27FC236}">
                  <a16:creationId xmlns:a16="http://schemas.microsoft.com/office/drawing/2014/main" id="{3CDFF3D2-5D99-729B-FFEC-FDDFB0C7B8B5}"/>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9" name="Freeform 539">
              <a:extLst>
                <a:ext uri="{FF2B5EF4-FFF2-40B4-BE49-F238E27FC236}">
                  <a16:creationId xmlns:a16="http://schemas.microsoft.com/office/drawing/2014/main" id="{79C3F17B-2859-4FF6-D077-D88CCD3019F1}"/>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0" name="Oval 540">
              <a:extLst>
                <a:ext uri="{FF2B5EF4-FFF2-40B4-BE49-F238E27FC236}">
                  <a16:creationId xmlns:a16="http://schemas.microsoft.com/office/drawing/2014/main" id="{AD6E7A58-6663-0FD0-EC2A-F46C7DEB0AF2}"/>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1" name="Oval 541">
              <a:extLst>
                <a:ext uri="{FF2B5EF4-FFF2-40B4-BE49-F238E27FC236}">
                  <a16:creationId xmlns:a16="http://schemas.microsoft.com/office/drawing/2014/main" id="{B4206378-5FF9-0373-4C33-349CECDEC8AA}"/>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2" name="Freeform 542">
              <a:extLst>
                <a:ext uri="{FF2B5EF4-FFF2-40B4-BE49-F238E27FC236}">
                  <a16:creationId xmlns:a16="http://schemas.microsoft.com/office/drawing/2014/main" id="{3C424545-73F0-5160-CB22-9377F3109608}"/>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3" name="Freeform 543">
              <a:extLst>
                <a:ext uri="{FF2B5EF4-FFF2-40B4-BE49-F238E27FC236}">
                  <a16:creationId xmlns:a16="http://schemas.microsoft.com/office/drawing/2014/main" id="{67D5A224-B369-A3CC-C073-7B5CE73321B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4" name="Freeform 544">
              <a:extLst>
                <a:ext uri="{FF2B5EF4-FFF2-40B4-BE49-F238E27FC236}">
                  <a16:creationId xmlns:a16="http://schemas.microsoft.com/office/drawing/2014/main" id="{9A3290F1-7D4E-A0E6-65FE-0340D39F1882}"/>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5" name="Freeform 545">
              <a:extLst>
                <a:ext uri="{FF2B5EF4-FFF2-40B4-BE49-F238E27FC236}">
                  <a16:creationId xmlns:a16="http://schemas.microsoft.com/office/drawing/2014/main" id="{B56AAEDE-24D7-4386-7458-0998CEA74B52}"/>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6" name="Freeform 546">
              <a:extLst>
                <a:ext uri="{FF2B5EF4-FFF2-40B4-BE49-F238E27FC236}">
                  <a16:creationId xmlns:a16="http://schemas.microsoft.com/office/drawing/2014/main" id="{CD0919A5-7F09-7618-DC57-36A3ACDDF3B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7" name="Freeform 558">
              <a:extLst>
                <a:ext uri="{FF2B5EF4-FFF2-40B4-BE49-F238E27FC236}">
                  <a16:creationId xmlns:a16="http://schemas.microsoft.com/office/drawing/2014/main" id="{BE8D593F-787D-83B8-B565-D4E4E60BC6C8}"/>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8" name="Freeform 559">
              <a:extLst>
                <a:ext uri="{FF2B5EF4-FFF2-40B4-BE49-F238E27FC236}">
                  <a16:creationId xmlns:a16="http://schemas.microsoft.com/office/drawing/2014/main" id="{F75865B6-2CA2-109D-3D2A-C608398389AC}"/>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9" name="Oval 560">
              <a:extLst>
                <a:ext uri="{FF2B5EF4-FFF2-40B4-BE49-F238E27FC236}">
                  <a16:creationId xmlns:a16="http://schemas.microsoft.com/office/drawing/2014/main" id="{CB9916F1-AB4A-583A-4B01-08A144696B4F}"/>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0" name="Oval 561">
              <a:extLst>
                <a:ext uri="{FF2B5EF4-FFF2-40B4-BE49-F238E27FC236}">
                  <a16:creationId xmlns:a16="http://schemas.microsoft.com/office/drawing/2014/main" id="{B5376169-C494-4BD6-66D9-A5ACDEA737DE}"/>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1" name="Freeform 562">
              <a:extLst>
                <a:ext uri="{FF2B5EF4-FFF2-40B4-BE49-F238E27FC236}">
                  <a16:creationId xmlns:a16="http://schemas.microsoft.com/office/drawing/2014/main" id="{8102451F-96B3-BAF8-3166-8B2E81F10095}"/>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2" name="Freeform 563">
              <a:extLst>
                <a:ext uri="{FF2B5EF4-FFF2-40B4-BE49-F238E27FC236}">
                  <a16:creationId xmlns:a16="http://schemas.microsoft.com/office/drawing/2014/main" id="{B41D3A78-0368-BA96-E0F2-A32916FE941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3" name="Freeform 564">
              <a:extLst>
                <a:ext uri="{FF2B5EF4-FFF2-40B4-BE49-F238E27FC236}">
                  <a16:creationId xmlns:a16="http://schemas.microsoft.com/office/drawing/2014/main" id="{C4766303-AE74-9407-46BF-85AA8590A09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4" name="Freeform 565">
              <a:extLst>
                <a:ext uri="{FF2B5EF4-FFF2-40B4-BE49-F238E27FC236}">
                  <a16:creationId xmlns:a16="http://schemas.microsoft.com/office/drawing/2014/main" id="{CE1E6F12-DBD1-0023-B4E7-9BFA6BAB6A96}"/>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5" name="Freeform 566">
              <a:extLst>
                <a:ext uri="{FF2B5EF4-FFF2-40B4-BE49-F238E27FC236}">
                  <a16:creationId xmlns:a16="http://schemas.microsoft.com/office/drawing/2014/main" id="{575D266F-DDA8-FD70-4B8A-9ACE923E6A4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6" name="Freeform 578">
              <a:extLst>
                <a:ext uri="{FF2B5EF4-FFF2-40B4-BE49-F238E27FC236}">
                  <a16:creationId xmlns:a16="http://schemas.microsoft.com/office/drawing/2014/main" id="{125CE159-6DCA-CA27-7DDA-981ACC9A4AD7}"/>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7" name="Freeform 579">
              <a:extLst>
                <a:ext uri="{FF2B5EF4-FFF2-40B4-BE49-F238E27FC236}">
                  <a16:creationId xmlns:a16="http://schemas.microsoft.com/office/drawing/2014/main" id="{A8FFCA21-C4C9-F7F3-2970-D912D8F6FC0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8" name="Freeform 580">
              <a:extLst>
                <a:ext uri="{FF2B5EF4-FFF2-40B4-BE49-F238E27FC236}">
                  <a16:creationId xmlns:a16="http://schemas.microsoft.com/office/drawing/2014/main" id="{B22A6798-D125-9871-8124-3588620853A0}"/>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9" name="Freeform 581">
              <a:extLst>
                <a:ext uri="{FF2B5EF4-FFF2-40B4-BE49-F238E27FC236}">
                  <a16:creationId xmlns:a16="http://schemas.microsoft.com/office/drawing/2014/main" id="{03CC8649-501B-C9C6-2B3F-144EECA96B4B}"/>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0" name="Freeform 582">
              <a:extLst>
                <a:ext uri="{FF2B5EF4-FFF2-40B4-BE49-F238E27FC236}">
                  <a16:creationId xmlns:a16="http://schemas.microsoft.com/office/drawing/2014/main" id="{5FE625A6-520C-4793-2C4D-1C94C7B93F6A}"/>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1" name="Oval 583">
              <a:extLst>
                <a:ext uri="{FF2B5EF4-FFF2-40B4-BE49-F238E27FC236}">
                  <a16:creationId xmlns:a16="http://schemas.microsoft.com/office/drawing/2014/main" id="{33F1ED4C-6BF8-761D-917E-5BF8657A57ED}"/>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2" name="Freeform 584">
              <a:extLst>
                <a:ext uri="{FF2B5EF4-FFF2-40B4-BE49-F238E27FC236}">
                  <a16:creationId xmlns:a16="http://schemas.microsoft.com/office/drawing/2014/main" id="{DEDAB198-A4B4-DDF8-21F2-25C33ABF518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3" name="Freeform 585">
              <a:extLst>
                <a:ext uri="{FF2B5EF4-FFF2-40B4-BE49-F238E27FC236}">
                  <a16:creationId xmlns:a16="http://schemas.microsoft.com/office/drawing/2014/main" id="{EC188A2F-2D80-73F2-BF06-79699985CD6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4" name="Freeform 586">
              <a:extLst>
                <a:ext uri="{FF2B5EF4-FFF2-40B4-BE49-F238E27FC236}">
                  <a16:creationId xmlns:a16="http://schemas.microsoft.com/office/drawing/2014/main" id="{699E8E68-988C-32D1-3AB3-F8A2D7E059AB}"/>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5" name="Freeform 598">
              <a:extLst>
                <a:ext uri="{FF2B5EF4-FFF2-40B4-BE49-F238E27FC236}">
                  <a16:creationId xmlns:a16="http://schemas.microsoft.com/office/drawing/2014/main" id="{565C55CF-C135-9AA4-C48D-96951544B9C8}"/>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6" name="Freeform 599">
              <a:extLst>
                <a:ext uri="{FF2B5EF4-FFF2-40B4-BE49-F238E27FC236}">
                  <a16:creationId xmlns:a16="http://schemas.microsoft.com/office/drawing/2014/main" id="{8BD9DDCD-CC2B-A1D9-9031-DB3F60B23D99}"/>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7" name="Freeform 600">
              <a:extLst>
                <a:ext uri="{FF2B5EF4-FFF2-40B4-BE49-F238E27FC236}">
                  <a16:creationId xmlns:a16="http://schemas.microsoft.com/office/drawing/2014/main" id="{A3F4C5A3-2CE4-053E-B4ED-058ACE8E8C8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8" name="Freeform 601">
              <a:extLst>
                <a:ext uri="{FF2B5EF4-FFF2-40B4-BE49-F238E27FC236}">
                  <a16:creationId xmlns:a16="http://schemas.microsoft.com/office/drawing/2014/main" id="{D412C261-1395-FC70-660F-13BF4607E0FE}"/>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9" name="Freeform 602">
              <a:extLst>
                <a:ext uri="{FF2B5EF4-FFF2-40B4-BE49-F238E27FC236}">
                  <a16:creationId xmlns:a16="http://schemas.microsoft.com/office/drawing/2014/main" id="{654C88B9-7E58-3016-96A2-F5915B146FB7}"/>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Oval 603">
              <a:extLst>
                <a:ext uri="{FF2B5EF4-FFF2-40B4-BE49-F238E27FC236}">
                  <a16:creationId xmlns:a16="http://schemas.microsoft.com/office/drawing/2014/main" id="{ADFA4A2D-5B47-3641-89A9-1E453BAE93F1}"/>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Oval 604">
              <a:extLst>
                <a:ext uri="{FF2B5EF4-FFF2-40B4-BE49-F238E27FC236}">
                  <a16:creationId xmlns:a16="http://schemas.microsoft.com/office/drawing/2014/main" id="{BB02B951-C161-1320-4C0E-784482FDB740}"/>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605">
              <a:extLst>
                <a:ext uri="{FF2B5EF4-FFF2-40B4-BE49-F238E27FC236}">
                  <a16:creationId xmlns:a16="http://schemas.microsoft.com/office/drawing/2014/main" id="{DE69210E-1BCC-1FC8-C95F-4A916BE29427}"/>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606">
              <a:extLst>
                <a:ext uri="{FF2B5EF4-FFF2-40B4-BE49-F238E27FC236}">
                  <a16:creationId xmlns:a16="http://schemas.microsoft.com/office/drawing/2014/main" id="{9CD88471-9D47-FE97-9E85-3FF0F53F180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6"/>
                                        </p:tgtEl>
                                        <p:attrNameLst>
                                          <p:attrName>style.visibility</p:attrName>
                                        </p:attrNameLst>
                                      </p:cBhvr>
                                      <p:to>
                                        <p:strVal val="visible"/>
                                      </p:to>
                                    </p:set>
                                    <p:anim calcmode="lin" valueType="num">
                                      <p:cBhvr additive="base">
                                        <p:cTn id="15" dur="500" fill="hold"/>
                                        <p:tgtEl>
                                          <p:spTgt spid="286"/>
                                        </p:tgtEl>
                                        <p:attrNameLst>
                                          <p:attrName>ppt_x</p:attrName>
                                        </p:attrNameLst>
                                      </p:cBhvr>
                                      <p:tavLst>
                                        <p:tav tm="0">
                                          <p:val>
                                            <p:strVal val="#ppt_x"/>
                                          </p:val>
                                        </p:tav>
                                        <p:tav tm="100000">
                                          <p:val>
                                            <p:strVal val="#ppt_x"/>
                                          </p:val>
                                        </p:tav>
                                      </p:tavLst>
                                    </p:anim>
                                    <p:anim calcmode="lin" valueType="num">
                                      <p:cBhvr additive="base">
                                        <p:cTn id="16"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723900" y="1971470"/>
            <a:ext cx="6883130" cy="79875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5000"/>
              <a:buFont typeface="Bebas Neue"/>
              <a:buNone/>
              <a:defRPr sz="5000">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18"/>
          <p:cNvSpPr txBox="1">
            <a:spLocks noGrp="1"/>
          </p:cNvSpPr>
          <p:nvPr>
            <p:ph type="body" idx="1"/>
          </p:nvPr>
        </p:nvSpPr>
        <p:spPr>
          <a:xfrm>
            <a:off x="723900" y="2727185"/>
            <a:ext cx="6883130" cy="44982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600">
                <a:solidFill>
                  <a:schemeClr val="dk1"/>
                </a:solidFill>
                <a:latin typeface="Arimo" panose="020B0604020202020204" pitchFamily="34" charset="0"/>
                <a:ea typeface="Arimo" panose="020B0604020202020204" pitchFamily="34" charset="0"/>
                <a:cs typeface="Arimo" panose="020B0604020202020204" pitchFamily="34" charset="0"/>
                <a:sym typeface="Anaheim"/>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37" name="Google Shape;37;p18"/>
          <p:cNvSpPr txBox="1">
            <a:spLocks noGrp="1"/>
          </p:cNvSpPr>
          <p:nvPr>
            <p:ph type="body" idx="2"/>
          </p:nvPr>
        </p:nvSpPr>
        <p:spPr>
          <a:xfrm>
            <a:off x="723901" y="974767"/>
            <a:ext cx="1117869" cy="64855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5000"/>
              <a:buNone/>
              <a:defRPr sz="50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grpSp>
        <p:nvGrpSpPr>
          <p:cNvPr id="267" name="Group 888">
            <a:extLst>
              <a:ext uri="{FF2B5EF4-FFF2-40B4-BE49-F238E27FC236}">
                <a16:creationId xmlns:a16="http://schemas.microsoft.com/office/drawing/2014/main" id="{124B21BF-B8A0-FB80-C279-B215D92FD9CC}"/>
              </a:ext>
            </a:extLst>
          </p:cNvPr>
          <p:cNvGrpSpPr/>
          <p:nvPr userDrawn="1"/>
        </p:nvGrpSpPr>
        <p:grpSpPr>
          <a:xfrm flipH="1" flipV="1">
            <a:off x="7203958" y="-155157"/>
            <a:ext cx="2187206" cy="2789633"/>
            <a:chOff x="3700202" y="2700338"/>
            <a:chExt cx="1654175" cy="2109788"/>
          </a:xfrm>
        </p:grpSpPr>
        <p:sp>
          <p:nvSpPr>
            <p:cNvPr id="268" name="Freeform 880">
              <a:extLst>
                <a:ext uri="{FF2B5EF4-FFF2-40B4-BE49-F238E27FC236}">
                  <a16:creationId xmlns:a16="http://schemas.microsoft.com/office/drawing/2014/main" id="{F5793FBE-42E5-3D77-A19B-25186F2CB9E9}"/>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9" name="Freeform 882">
              <a:extLst>
                <a:ext uri="{FF2B5EF4-FFF2-40B4-BE49-F238E27FC236}">
                  <a16:creationId xmlns:a16="http://schemas.microsoft.com/office/drawing/2014/main" id="{68537F61-9193-3F88-5AC6-61DD0C0DED69}"/>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0" name="Freeform 883">
              <a:extLst>
                <a:ext uri="{FF2B5EF4-FFF2-40B4-BE49-F238E27FC236}">
                  <a16:creationId xmlns:a16="http://schemas.microsoft.com/office/drawing/2014/main" id="{F08FB566-D591-44F7-228F-29F45FFE9366}"/>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884">
              <a:extLst>
                <a:ext uri="{FF2B5EF4-FFF2-40B4-BE49-F238E27FC236}">
                  <a16:creationId xmlns:a16="http://schemas.microsoft.com/office/drawing/2014/main" id="{518A5A0A-645E-61BA-39D0-E6D290D5309B}"/>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885">
              <a:extLst>
                <a:ext uri="{FF2B5EF4-FFF2-40B4-BE49-F238E27FC236}">
                  <a16:creationId xmlns:a16="http://schemas.microsoft.com/office/drawing/2014/main" id="{1EDC180E-67D3-EC7F-35F3-02908C8CE3ED}"/>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886">
              <a:extLst>
                <a:ext uri="{FF2B5EF4-FFF2-40B4-BE49-F238E27FC236}">
                  <a16:creationId xmlns:a16="http://schemas.microsoft.com/office/drawing/2014/main" id="{4FFC3B9B-85C9-76C7-6105-21869224F73F}"/>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74" name="Freeform 881">
            <a:extLst>
              <a:ext uri="{FF2B5EF4-FFF2-40B4-BE49-F238E27FC236}">
                <a16:creationId xmlns:a16="http://schemas.microsoft.com/office/drawing/2014/main" id="{D4AA97A7-5429-CEA0-F8B7-7BC598B434F9}"/>
              </a:ext>
            </a:extLst>
          </p:cNvPr>
          <p:cNvSpPr>
            <a:spLocks/>
          </p:cNvSpPr>
          <p:nvPr userDrawn="1"/>
        </p:nvSpPr>
        <p:spPr bwMode="auto">
          <a:xfrm rot="5400000">
            <a:off x="7871" y="3678747"/>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275" name="Group 894">
            <a:extLst>
              <a:ext uri="{FF2B5EF4-FFF2-40B4-BE49-F238E27FC236}">
                <a16:creationId xmlns:a16="http://schemas.microsoft.com/office/drawing/2014/main" id="{6CBFE7F8-CFAD-25A1-ACC7-9D58EF91534C}"/>
              </a:ext>
            </a:extLst>
          </p:cNvPr>
          <p:cNvGrpSpPr/>
          <p:nvPr userDrawn="1"/>
        </p:nvGrpSpPr>
        <p:grpSpPr>
          <a:xfrm>
            <a:off x="-36209" y="4108002"/>
            <a:ext cx="1658248" cy="1282517"/>
            <a:chOff x="5136226" y="2246221"/>
            <a:chExt cx="1254126" cy="969962"/>
          </a:xfrm>
        </p:grpSpPr>
        <p:sp>
          <p:nvSpPr>
            <p:cNvPr id="276" name="Freeform 353">
              <a:extLst>
                <a:ext uri="{FF2B5EF4-FFF2-40B4-BE49-F238E27FC236}">
                  <a16:creationId xmlns:a16="http://schemas.microsoft.com/office/drawing/2014/main" id="{7D5AE591-C2A5-433D-3BA6-DF400F277360}"/>
                </a:ext>
              </a:extLst>
            </p:cNvPr>
            <p:cNvSpPr>
              <a:spLocks/>
            </p:cNvSpPr>
            <p:nvPr/>
          </p:nvSpPr>
          <p:spPr bwMode="auto">
            <a:xfrm>
              <a:off x="5448964" y="2246221"/>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7" name="Freeform 354">
              <a:extLst>
                <a:ext uri="{FF2B5EF4-FFF2-40B4-BE49-F238E27FC236}">
                  <a16:creationId xmlns:a16="http://schemas.microsoft.com/office/drawing/2014/main" id="{25615A8C-4865-3F02-670A-C3C3EC0251E4}"/>
                </a:ext>
              </a:extLst>
            </p:cNvPr>
            <p:cNvSpPr>
              <a:spLocks/>
            </p:cNvSpPr>
            <p:nvPr/>
          </p:nvSpPr>
          <p:spPr bwMode="auto">
            <a:xfrm>
              <a:off x="5136226" y="2558958"/>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8" name="Freeform 355">
              <a:extLst>
                <a:ext uri="{FF2B5EF4-FFF2-40B4-BE49-F238E27FC236}">
                  <a16:creationId xmlns:a16="http://schemas.microsoft.com/office/drawing/2014/main" id="{8AD144D0-A80B-8D5F-AA4D-11166CA10577}"/>
                </a:ext>
              </a:extLst>
            </p:cNvPr>
            <p:cNvSpPr>
              <a:spLocks/>
            </p:cNvSpPr>
            <p:nvPr/>
          </p:nvSpPr>
          <p:spPr bwMode="auto">
            <a:xfrm>
              <a:off x="5521989" y="2570071"/>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9" name="Freeform 356">
              <a:extLst>
                <a:ext uri="{FF2B5EF4-FFF2-40B4-BE49-F238E27FC236}">
                  <a16:creationId xmlns:a16="http://schemas.microsoft.com/office/drawing/2014/main" id="{8C77B0C0-76D5-59FF-8142-730973364D29}"/>
                </a:ext>
              </a:extLst>
            </p:cNvPr>
            <p:cNvSpPr>
              <a:spLocks/>
            </p:cNvSpPr>
            <p:nvPr/>
          </p:nvSpPr>
          <p:spPr bwMode="auto">
            <a:xfrm>
              <a:off x="5604539" y="2487521"/>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398" name="Grupo 397">
            <a:extLst>
              <a:ext uri="{FF2B5EF4-FFF2-40B4-BE49-F238E27FC236}">
                <a16:creationId xmlns:a16="http://schemas.microsoft.com/office/drawing/2014/main" id="{D1C73558-C7B5-35FE-0908-C81B3B56404F}"/>
              </a:ext>
            </a:extLst>
          </p:cNvPr>
          <p:cNvGrpSpPr/>
          <p:nvPr userDrawn="1"/>
        </p:nvGrpSpPr>
        <p:grpSpPr>
          <a:xfrm flipH="1">
            <a:off x="8012764" y="4051315"/>
            <a:ext cx="1507863" cy="1510278"/>
            <a:chOff x="39184" y="-151930"/>
            <a:chExt cx="1309806" cy="1311904"/>
          </a:xfrm>
          <a:solidFill>
            <a:schemeClr val="accent1"/>
          </a:solidFill>
        </p:grpSpPr>
        <p:sp>
          <p:nvSpPr>
            <p:cNvPr id="399" name="Oval 357">
              <a:extLst>
                <a:ext uri="{FF2B5EF4-FFF2-40B4-BE49-F238E27FC236}">
                  <a16:creationId xmlns:a16="http://schemas.microsoft.com/office/drawing/2014/main" id="{12F8CA7E-2D43-F1E2-41B5-5F4076062015}"/>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0" name="Freeform 358">
              <a:extLst>
                <a:ext uri="{FF2B5EF4-FFF2-40B4-BE49-F238E27FC236}">
                  <a16:creationId xmlns:a16="http://schemas.microsoft.com/office/drawing/2014/main" id="{19B28483-F114-432D-EF16-AD9E474E4FD8}"/>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1" name="Freeform 359">
              <a:extLst>
                <a:ext uri="{FF2B5EF4-FFF2-40B4-BE49-F238E27FC236}">
                  <a16:creationId xmlns:a16="http://schemas.microsoft.com/office/drawing/2014/main" id="{479BBEF7-FD52-7DE0-21C8-0D42DB660D3B}"/>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2" name="Freeform 360">
              <a:extLst>
                <a:ext uri="{FF2B5EF4-FFF2-40B4-BE49-F238E27FC236}">
                  <a16:creationId xmlns:a16="http://schemas.microsoft.com/office/drawing/2014/main" id="{C024C478-5C67-A7A3-023C-5782449B7FE5}"/>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3" name="Freeform 361">
              <a:extLst>
                <a:ext uri="{FF2B5EF4-FFF2-40B4-BE49-F238E27FC236}">
                  <a16:creationId xmlns:a16="http://schemas.microsoft.com/office/drawing/2014/main" id="{C01CE9E7-0409-473C-5142-A1A3C08ED3F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4" name="Freeform 362">
              <a:extLst>
                <a:ext uri="{FF2B5EF4-FFF2-40B4-BE49-F238E27FC236}">
                  <a16:creationId xmlns:a16="http://schemas.microsoft.com/office/drawing/2014/main" id="{A744C6A3-3205-07EE-C248-E645C22EEEE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5" name="Freeform 363">
              <a:extLst>
                <a:ext uri="{FF2B5EF4-FFF2-40B4-BE49-F238E27FC236}">
                  <a16:creationId xmlns:a16="http://schemas.microsoft.com/office/drawing/2014/main" id="{B0E54A79-89A7-6356-C95C-62D2BD643407}"/>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6" name="Freeform 364">
              <a:extLst>
                <a:ext uri="{FF2B5EF4-FFF2-40B4-BE49-F238E27FC236}">
                  <a16:creationId xmlns:a16="http://schemas.microsoft.com/office/drawing/2014/main" id="{E5BADCBA-C15C-4268-26F0-D000E6E4CFB6}"/>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7" name="Freeform 365">
              <a:extLst>
                <a:ext uri="{FF2B5EF4-FFF2-40B4-BE49-F238E27FC236}">
                  <a16:creationId xmlns:a16="http://schemas.microsoft.com/office/drawing/2014/main" id="{A585424A-57D5-7BE2-E387-D3B864BB5CBD}"/>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8" name="Freeform 377">
              <a:extLst>
                <a:ext uri="{FF2B5EF4-FFF2-40B4-BE49-F238E27FC236}">
                  <a16:creationId xmlns:a16="http://schemas.microsoft.com/office/drawing/2014/main" id="{594871EB-8DDD-F4B6-6DB6-E2D018BC9AA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9" name="Freeform 378">
              <a:extLst>
                <a:ext uri="{FF2B5EF4-FFF2-40B4-BE49-F238E27FC236}">
                  <a16:creationId xmlns:a16="http://schemas.microsoft.com/office/drawing/2014/main" id="{91F81B96-326A-3CC4-E429-DE19FD0D9B0C}"/>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0" name="Oval 379">
              <a:extLst>
                <a:ext uri="{FF2B5EF4-FFF2-40B4-BE49-F238E27FC236}">
                  <a16:creationId xmlns:a16="http://schemas.microsoft.com/office/drawing/2014/main" id="{AC033FFC-54E5-6498-138B-9C47DF7C061F}"/>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1" name="Oval 380">
              <a:extLst>
                <a:ext uri="{FF2B5EF4-FFF2-40B4-BE49-F238E27FC236}">
                  <a16:creationId xmlns:a16="http://schemas.microsoft.com/office/drawing/2014/main" id="{32BC7CDD-31DA-FC8B-AF9A-59A73DEEA11F}"/>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2" name="Freeform 381">
              <a:extLst>
                <a:ext uri="{FF2B5EF4-FFF2-40B4-BE49-F238E27FC236}">
                  <a16:creationId xmlns:a16="http://schemas.microsoft.com/office/drawing/2014/main" id="{5E66FE71-9846-B390-6594-900FD2BE132F}"/>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3" name="Freeform 382">
              <a:extLst>
                <a:ext uri="{FF2B5EF4-FFF2-40B4-BE49-F238E27FC236}">
                  <a16:creationId xmlns:a16="http://schemas.microsoft.com/office/drawing/2014/main" id="{26DE3057-247B-1435-5201-4EC80E370765}"/>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4" name="Freeform 383">
              <a:extLst>
                <a:ext uri="{FF2B5EF4-FFF2-40B4-BE49-F238E27FC236}">
                  <a16:creationId xmlns:a16="http://schemas.microsoft.com/office/drawing/2014/main" id="{DE6A8B08-61D5-B46C-693D-0239BFD6A75A}"/>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5" name="Freeform 384">
              <a:extLst>
                <a:ext uri="{FF2B5EF4-FFF2-40B4-BE49-F238E27FC236}">
                  <a16:creationId xmlns:a16="http://schemas.microsoft.com/office/drawing/2014/main" id="{5A09E0C4-DC0A-F292-03BA-37ACE4D2F1DB}"/>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6" name="Freeform 385">
              <a:extLst>
                <a:ext uri="{FF2B5EF4-FFF2-40B4-BE49-F238E27FC236}">
                  <a16:creationId xmlns:a16="http://schemas.microsoft.com/office/drawing/2014/main" id="{8DE325F5-49FE-A8BA-6D7E-0FD657901D77}"/>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7" name="Freeform 397">
              <a:extLst>
                <a:ext uri="{FF2B5EF4-FFF2-40B4-BE49-F238E27FC236}">
                  <a16:creationId xmlns:a16="http://schemas.microsoft.com/office/drawing/2014/main" id="{EEFC5FFF-F977-0C0D-AA08-69AC323964F3}"/>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8" name="Freeform 398">
              <a:extLst>
                <a:ext uri="{FF2B5EF4-FFF2-40B4-BE49-F238E27FC236}">
                  <a16:creationId xmlns:a16="http://schemas.microsoft.com/office/drawing/2014/main" id="{6CEF5634-4B58-318C-3125-711C50F44B86}"/>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9" name="Oval 399">
              <a:extLst>
                <a:ext uri="{FF2B5EF4-FFF2-40B4-BE49-F238E27FC236}">
                  <a16:creationId xmlns:a16="http://schemas.microsoft.com/office/drawing/2014/main" id="{E1B89449-4229-8CD8-5804-AE15ED397294}"/>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0" name="Oval 400">
              <a:extLst>
                <a:ext uri="{FF2B5EF4-FFF2-40B4-BE49-F238E27FC236}">
                  <a16:creationId xmlns:a16="http://schemas.microsoft.com/office/drawing/2014/main" id="{E82289AC-1E32-1D1B-C445-BF23255AA91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1" name="Freeform 401">
              <a:extLst>
                <a:ext uri="{FF2B5EF4-FFF2-40B4-BE49-F238E27FC236}">
                  <a16:creationId xmlns:a16="http://schemas.microsoft.com/office/drawing/2014/main" id="{7A1160E8-A932-2797-13E7-825560173636}"/>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2" name="Freeform 402">
              <a:extLst>
                <a:ext uri="{FF2B5EF4-FFF2-40B4-BE49-F238E27FC236}">
                  <a16:creationId xmlns:a16="http://schemas.microsoft.com/office/drawing/2014/main" id="{05C6F2CA-A290-26C1-8BB5-37B6158823E6}"/>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3" name="Freeform 403">
              <a:extLst>
                <a:ext uri="{FF2B5EF4-FFF2-40B4-BE49-F238E27FC236}">
                  <a16:creationId xmlns:a16="http://schemas.microsoft.com/office/drawing/2014/main" id="{BC56BA83-E9B9-C738-9DEF-ACBC4D785EDF}"/>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4" name="Freeform 404">
              <a:extLst>
                <a:ext uri="{FF2B5EF4-FFF2-40B4-BE49-F238E27FC236}">
                  <a16:creationId xmlns:a16="http://schemas.microsoft.com/office/drawing/2014/main" id="{98C9507B-0ED8-138A-FF92-361F8469849D}"/>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5" name="Freeform 405">
              <a:extLst>
                <a:ext uri="{FF2B5EF4-FFF2-40B4-BE49-F238E27FC236}">
                  <a16:creationId xmlns:a16="http://schemas.microsoft.com/office/drawing/2014/main" id="{B5E2108A-7686-7123-0F97-D9638AF29F3E}"/>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6" name="Freeform 418">
              <a:extLst>
                <a:ext uri="{FF2B5EF4-FFF2-40B4-BE49-F238E27FC236}">
                  <a16:creationId xmlns:a16="http://schemas.microsoft.com/office/drawing/2014/main" id="{FF573C7E-AD72-4C53-37DB-D06FF45044F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7" name="Freeform 419">
              <a:extLst>
                <a:ext uri="{FF2B5EF4-FFF2-40B4-BE49-F238E27FC236}">
                  <a16:creationId xmlns:a16="http://schemas.microsoft.com/office/drawing/2014/main" id="{4FA07065-AD2F-2A57-92F4-73856404C7A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8" name="Freeform 420">
              <a:extLst>
                <a:ext uri="{FF2B5EF4-FFF2-40B4-BE49-F238E27FC236}">
                  <a16:creationId xmlns:a16="http://schemas.microsoft.com/office/drawing/2014/main" id="{C39AF497-6594-6928-A5FE-4627464009FA}"/>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9" name="Freeform 421">
              <a:extLst>
                <a:ext uri="{FF2B5EF4-FFF2-40B4-BE49-F238E27FC236}">
                  <a16:creationId xmlns:a16="http://schemas.microsoft.com/office/drawing/2014/main" id="{A5FB3BCD-3461-165D-98EB-3E9D8E9F4138}"/>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0" name="Freeform 422">
              <a:extLst>
                <a:ext uri="{FF2B5EF4-FFF2-40B4-BE49-F238E27FC236}">
                  <a16:creationId xmlns:a16="http://schemas.microsoft.com/office/drawing/2014/main" id="{D4AA5D36-E1FF-7943-8993-A59A6F69B32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1" name="Oval 423">
              <a:extLst>
                <a:ext uri="{FF2B5EF4-FFF2-40B4-BE49-F238E27FC236}">
                  <a16:creationId xmlns:a16="http://schemas.microsoft.com/office/drawing/2014/main" id="{7EF264E8-67FD-BFC2-3BD6-172F0015E023}"/>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2" name="Freeform 424">
              <a:extLst>
                <a:ext uri="{FF2B5EF4-FFF2-40B4-BE49-F238E27FC236}">
                  <a16:creationId xmlns:a16="http://schemas.microsoft.com/office/drawing/2014/main" id="{6EB09605-EBEF-A9E0-484D-BA4F1CD20B07}"/>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3" name="Freeform 425">
              <a:extLst>
                <a:ext uri="{FF2B5EF4-FFF2-40B4-BE49-F238E27FC236}">
                  <a16:creationId xmlns:a16="http://schemas.microsoft.com/office/drawing/2014/main" id="{194F1153-19A8-36A8-0539-FAC427B70BCC}"/>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4" name="Freeform 426">
              <a:extLst>
                <a:ext uri="{FF2B5EF4-FFF2-40B4-BE49-F238E27FC236}">
                  <a16:creationId xmlns:a16="http://schemas.microsoft.com/office/drawing/2014/main" id="{4E2A5790-8F22-28C6-B09F-0D3202C6158D}"/>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5" name="Freeform 438">
              <a:extLst>
                <a:ext uri="{FF2B5EF4-FFF2-40B4-BE49-F238E27FC236}">
                  <a16:creationId xmlns:a16="http://schemas.microsoft.com/office/drawing/2014/main" id="{E435D6BD-0BCF-0DCF-33AD-989F1BEB6A0A}"/>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6" name="Freeform 439">
              <a:extLst>
                <a:ext uri="{FF2B5EF4-FFF2-40B4-BE49-F238E27FC236}">
                  <a16:creationId xmlns:a16="http://schemas.microsoft.com/office/drawing/2014/main" id="{49161DE5-07A3-9B78-8124-4CBD0681EBC5}"/>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7" name="Freeform 440">
              <a:extLst>
                <a:ext uri="{FF2B5EF4-FFF2-40B4-BE49-F238E27FC236}">
                  <a16:creationId xmlns:a16="http://schemas.microsoft.com/office/drawing/2014/main" id="{53F3B992-1AEF-7D87-4F96-31AFD8AC0F21}"/>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8" name="Freeform 441">
              <a:extLst>
                <a:ext uri="{FF2B5EF4-FFF2-40B4-BE49-F238E27FC236}">
                  <a16:creationId xmlns:a16="http://schemas.microsoft.com/office/drawing/2014/main" id="{5300C617-319C-9C4E-37C5-9B68A0450AE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9" name="Freeform 442">
              <a:extLst>
                <a:ext uri="{FF2B5EF4-FFF2-40B4-BE49-F238E27FC236}">
                  <a16:creationId xmlns:a16="http://schemas.microsoft.com/office/drawing/2014/main" id="{11038D8D-7D4A-5399-DAEC-DF4788F9868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0" name="Oval 443">
              <a:extLst>
                <a:ext uri="{FF2B5EF4-FFF2-40B4-BE49-F238E27FC236}">
                  <a16:creationId xmlns:a16="http://schemas.microsoft.com/office/drawing/2014/main" id="{10157CFA-F41F-1FFF-68DD-635AB93A134C}"/>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1" name="Oval 444">
              <a:extLst>
                <a:ext uri="{FF2B5EF4-FFF2-40B4-BE49-F238E27FC236}">
                  <a16:creationId xmlns:a16="http://schemas.microsoft.com/office/drawing/2014/main" id="{B7940A9E-A578-F60A-94B3-3075B72E0722}"/>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2" name="Freeform 445">
              <a:extLst>
                <a:ext uri="{FF2B5EF4-FFF2-40B4-BE49-F238E27FC236}">
                  <a16:creationId xmlns:a16="http://schemas.microsoft.com/office/drawing/2014/main" id="{1F718683-828E-F00B-ADB7-968CF79EC878}"/>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3" name="Freeform 446">
              <a:extLst>
                <a:ext uri="{FF2B5EF4-FFF2-40B4-BE49-F238E27FC236}">
                  <a16:creationId xmlns:a16="http://schemas.microsoft.com/office/drawing/2014/main" id="{0C7588BD-2949-A61F-69D7-4086078086D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4" name="Freeform 458">
              <a:extLst>
                <a:ext uri="{FF2B5EF4-FFF2-40B4-BE49-F238E27FC236}">
                  <a16:creationId xmlns:a16="http://schemas.microsoft.com/office/drawing/2014/main" id="{08F10C8D-00C5-D7FC-888E-62233321E908}"/>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5" name="Freeform 459">
              <a:extLst>
                <a:ext uri="{FF2B5EF4-FFF2-40B4-BE49-F238E27FC236}">
                  <a16:creationId xmlns:a16="http://schemas.microsoft.com/office/drawing/2014/main" id="{499B3F6B-7B05-886E-A0BE-BA6F724DA21B}"/>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6" name="Freeform 460">
              <a:extLst>
                <a:ext uri="{FF2B5EF4-FFF2-40B4-BE49-F238E27FC236}">
                  <a16:creationId xmlns:a16="http://schemas.microsoft.com/office/drawing/2014/main" id="{BAE165A0-6F15-A878-0345-4204A9628278}"/>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7" name="Freeform 461">
              <a:extLst>
                <a:ext uri="{FF2B5EF4-FFF2-40B4-BE49-F238E27FC236}">
                  <a16:creationId xmlns:a16="http://schemas.microsoft.com/office/drawing/2014/main" id="{2B5D4927-B844-2FC4-0651-9F09402D7347}"/>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8" name="Freeform 462">
              <a:extLst>
                <a:ext uri="{FF2B5EF4-FFF2-40B4-BE49-F238E27FC236}">
                  <a16:creationId xmlns:a16="http://schemas.microsoft.com/office/drawing/2014/main" id="{2A7C02A9-A9AB-4719-2976-A05E3C02DD70}"/>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9" name="Freeform 463">
              <a:extLst>
                <a:ext uri="{FF2B5EF4-FFF2-40B4-BE49-F238E27FC236}">
                  <a16:creationId xmlns:a16="http://schemas.microsoft.com/office/drawing/2014/main" id="{2560C22F-EEA2-3C71-00F4-702FA9D11DD4}"/>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0" name="Freeform 464">
              <a:extLst>
                <a:ext uri="{FF2B5EF4-FFF2-40B4-BE49-F238E27FC236}">
                  <a16:creationId xmlns:a16="http://schemas.microsoft.com/office/drawing/2014/main" id="{9BF87EDD-DCEB-8379-B695-60C1457C65BD}"/>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1" name="Freeform 465">
              <a:extLst>
                <a:ext uri="{FF2B5EF4-FFF2-40B4-BE49-F238E27FC236}">
                  <a16:creationId xmlns:a16="http://schemas.microsoft.com/office/drawing/2014/main" id="{529B08BA-BFA1-0358-D942-0CFC63A5A6E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2" name="Freeform 466">
              <a:extLst>
                <a:ext uri="{FF2B5EF4-FFF2-40B4-BE49-F238E27FC236}">
                  <a16:creationId xmlns:a16="http://schemas.microsoft.com/office/drawing/2014/main" id="{DD5F57BD-E26D-72F2-9541-46A5108D86D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3" name="Freeform 478">
              <a:extLst>
                <a:ext uri="{FF2B5EF4-FFF2-40B4-BE49-F238E27FC236}">
                  <a16:creationId xmlns:a16="http://schemas.microsoft.com/office/drawing/2014/main" id="{B4C432B0-BEB2-380B-F551-0A7199AB2E56}"/>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4" name="Freeform 479">
              <a:extLst>
                <a:ext uri="{FF2B5EF4-FFF2-40B4-BE49-F238E27FC236}">
                  <a16:creationId xmlns:a16="http://schemas.microsoft.com/office/drawing/2014/main" id="{AD41CA35-6E62-086A-C6B4-23D6F2E17B60}"/>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5" name="Freeform 480">
              <a:extLst>
                <a:ext uri="{FF2B5EF4-FFF2-40B4-BE49-F238E27FC236}">
                  <a16:creationId xmlns:a16="http://schemas.microsoft.com/office/drawing/2014/main" id="{915A92BC-299A-89F4-3162-2229D674FB23}"/>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6" name="Freeform 481">
              <a:extLst>
                <a:ext uri="{FF2B5EF4-FFF2-40B4-BE49-F238E27FC236}">
                  <a16:creationId xmlns:a16="http://schemas.microsoft.com/office/drawing/2014/main" id="{95A0D4F1-6935-B633-C438-2C2FE431D260}"/>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7" name="Freeform 482">
              <a:extLst>
                <a:ext uri="{FF2B5EF4-FFF2-40B4-BE49-F238E27FC236}">
                  <a16:creationId xmlns:a16="http://schemas.microsoft.com/office/drawing/2014/main" id="{93C0E57D-98AF-9A8F-7382-105E6C071F22}"/>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8" name="Freeform 483">
              <a:extLst>
                <a:ext uri="{FF2B5EF4-FFF2-40B4-BE49-F238E27FC236}">
                  <a16:creationId xmlns:a16="http://schemas.microsoft.com/office/drawing/2014/main" id="{7BC30182-32B4-A8BE-A012-FB5F6E350645}"/>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9" name="Freeform 484">
              <a:extLst>
                <a:ext uri="{FF2B5EF4-FFF2-40B4-BE49-F238E27FC236}">
                  <a16:creationId xmlns:a16="http://schemas.microsoft.com/office/drawing/2014/main" id="{A4AFC230-8A26-2BD6-3BA4-FA5D42D222E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0" name="Freeform 485">
              <a:extLst>
                <a:ext uri="{FF2B5EF4-FFF2-40B4-BE49-F238E27FC236}">
                  <a16:creationId xmlns:a16="http://schemas.microsoft.com/office/drawing/2014/main" id="{196B6DFC-26A9-1983-9881-7AA62700FB6B}"/>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1" name="Oval 486">
              <a:extLst>
                <a:ext uri="{FF2B5EF4-FFF2-40B4-BE49-F238E27FC236}">
                  <a16:creationId xmlns:a16="http://schemas.microsoft.com/office/drawing/2014/main" id="{543E5B3F-A994-6576-47CD-A931CED1954C}"/>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2" name="Oval 498">
              <a:extLst>
                <a:ext uri="{FF2B5EF4-FFF2-40B4-BE49-F238E27FC236}">
                  <a16:creationId xmlns:a16="http://schemas.microsoft.com/office/drawing/2014/main" id="{F1EE7854-91B7-89C0-4118-5FE17CB48540}"/>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3" name="Oval 499">
              <a:extLst>
                <a:ext uri="{FF2B5EF4-FFF2-40B4-BE49-F238E27FC236}">
                  <a16:creationId xmlns:a16="http://schemas.microsoft.com/office/drawing/2014/main" id="{6130D860-D444-5ECA-7625-DC9C59C6D9CD}"/>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4" name="Freeform 500">
              <a:extLst>
                <a:ext uri="{FF2B5EF4-FFF2-40B4-BE49-F238E27FC236}">
                  <a16:creationId xmlns:a16="http://schemas.microsoft.com/office/drawing/2014/main" id="{1ED566D0-6EC4-8444-501C-5535EED9F464}"/>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5" name="Freeform 501">
              <a:extLst>
                <a:ext uri="{FF2B5EF4-FFF2-40B4-BE49-F238E27FC236}">
                  <a16:creationId xmlns:a16="http://schemas.microsoft.com/office/drawing/2014/main" id="{75402C3D-A4B2-8A73-6285-A6DDD93750D0}"/>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6" name="Freeform 502">
              <a:extLst>
                <a:ext uri="{FF2B5EF4-FFF2-40B4-BE49-F238E27FC236}">
                  <a16:creationId xmlns:a16="http://schemas.microsoft.com/office/drawing/2014/main" id="{CB03C726-9602-D7DC-4C32-AB6FAB50E345}"/>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7" name="Freeform 503">
              <a:extLst>
                <a:ext uri="{FF2B5EF4-FFF2-40B4-BE49-F238E27FC236}">
                  <a16:creationId xmlns:a16="http://schemas.microsoft.com/office/drawing/2014/main" id="{691FD724-969D-EB12-AFE2-641624DA922D}"/>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8" name="Freeform 504">
              <a:extLst>
                <a:ext uri="{FF2B5EF4-FFF2-40B4-BE49-F238E27FC236}">
                  <a16:creationId xmlns:a16="http://schemas.microsoft.com/office/drawing/2014/main" id="{8A1F3841-03B8-284B-E3CF-AA833ED6106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9" name="Freeform 505">
              <a:extLst>
                <a:ext uri="{FF2B5EF4-FFF2-40B4-BE49-F238E27FC236}">
                  <a16:creationId xmlns:a16="http://schemas.microsoft.com/office/drawing/2014/main" id="{86DC976C-2D94-D38B-5073-26953477E0F2}"/>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0" name="Freeform 506">
              <a:extLst>
                <a:ext uri="{FF2B5EF4-FFF2-40B4-BE49-F238E27FC236}">
                  <a16:creationId xmlns:a16="http://schemas.microsoft.com/office/drawing/2014/main" id="{5B652EF3-B7CC-1F16-063A-3C1F43B35E6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1" name="Oval 518">
              <a:extLst>
                <a:ext uri="{FF2B5EF4-FFF2-40B4-BE49-F238E27FC236}">
                  <a16:creationId xmlns:a16="http://schemas.microsoft.com/office/drawing/2014/main" id="{C75DA373-977C-C7FB-A51F-0E7ADA953EE9}"/>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2" name="Freeform 519">
              <a:extLst>
                <a:ext uri="{FF2B5EF4-FFF2-40B4-BE49-F238E27FC236}">
                  <a16:creationId xmlns:a16="http://schemas.microsoft.com/office/drawing/2014/main" id="{804AAD77-DE2B-102F-576F-184222CA7014}"/>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3" name="Freeform 520">
              <a:extLst>
                <a:ext uri="{FF2B5EF4-FFF2-40B4-BE49-F238E27FC236}">
                  <a16:creationId xmlns:a16="http://schemas.microsoft.com/office/drawing/2014/main" id="{7C22ED0C-CC7D-93DF-E8F4-611D8AE9542A}"/>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4" name="Freeform 521">
              <a:extLst>
                <a:ext uri="{FF2B5EF4-FFF2-40B4-BE49-F238E27FC236}">
                  <a16:creationId xmlns:a16="http://schemas.microsoft.com/office/drawing/2014/main" id="{A88C632A-5DA2-03A0-DF1D-609CBE962B5A}"/>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5" name="Freeform 522">
              <a:extLst>
                <a:ext uri="{FF2B5EF4-FFF2-40B4-BE49-F238E27FC236}">
                  <a16:creationId xmlns:a16="http://schemas.microsoft.com/office/drawing/2014/main" id="{B5BEAE05-6D80-186E-36CF-0AEA4713D466}"/>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6" name="Freeform 523">
              <a:extLst>
                <a:ext uri="{FF2B5EF4-FFF2-40B4-BE49-F238E27FC236}">
                  <a16:creationId xmlns:a16="http://schemas.microsoft.com/office/drawing/2014/main" id="{0487BF27-53F8-8FA0-42C0-239C5ECBC4B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7" name="Freeform 524">
              <a:extLst>
                <a:ext uri="{FF2B5EF4-FFF2-40B4-BE49-F238E27FC236}">
                  <a16:creationId xmlns:a16="http://schemas.microsoft.com/office/drawing/2014/main" id="{E49FA7B6-2547-F65D-1B93-33859EE5728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8" name="Freeform 525">
              <a:extLst>
                <a:ext uri="{FF2B5EF4-FFF2-40B4-BE49-F238E27FC236}">
                  <a16:creationId xmlns:a16="http://schemas.microsoft.com/office/drawing/2014/main" id="{1EE9A3C6-383B-C936-EA4D-F5D94D84B418}"/>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9" name="Freeform 526">
              <a:extLst>
                <a:ext uri="{FF2B5EF4-FFF2-40B4-BE49-F238E27FC236}">
                  <a16:creationId xmlns:a16="http://schemas.microsoft.com/office/drawing/2014/main" id="{03A5E4E6-D91B-1015-1007-BFB0CACD5B3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0" name="Freeform 538">
              <a:extLst>
                <a:ext uri="{FF2B5EF4-FFF2-40B4-BE49-F238E27FC236}">
                  <a16:creationId xmlns:a16="http://schemas.microsoft.com/office/drawing/2014/main" id="{31BADE55-464A-8B70-4C55-576193B5889B}"/>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1" name="Freeform 539">
              <a:extLst>
                <a:ext uri="{FF2B5EF4-FFF2-40B4-BE49-F238E27FC236}">
                  <a16:creationId xmlns:a16="http://schemas.microsoft.com/office/drawing/2014/main" id="{64C1B046-1FE7-7211-F42D-9C4F436CC4A0}"/>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2" name="Oval 540">
              <a:extLst>
                <a:ext uri="{FF2B5EF4-FFF2-40B4-BE49-F238E27FC236}">
                  <a16:creationId xmlns:a16="http://schemas.microsoft.com/office/drawing/2014/main" id="{2EAC4B37-3920-0FA7-0A68-E018670246BF}"/>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3" name="Oval 541">
              <a:extLst>
                <a:ext uri="{FF2B5EF4-FFF2-40B4-BE49-F238E27FC236}">
                  <a16:creationId xmlns:a16="http://schemas.microsoft.com/office/drawing/2014/main" id="{F40761D5-6431-D7FC-EBB4-4E3551CA6236}"/>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4" name="Freeform 542">
              <a:extLst>
                <a:ext uri="{FF2B5EF4-FFF2-40B4-BE49-F238E27FC236}">
                  <a16:creationId xmlns:a16="http://schemas.microsoft.com/office/drawing/2014/main" id="{BB73C7BF-9530-3229-E720-A8E5A7DD2304}"/>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5" name="Freeform 543">
              <a:extLst>
                <a:ext uri="{FF2B5EF4-FFF2-40B4-BE49-F238E27FC236}">
                  <a16:creationId xmlns:a16="http://schemas.microsoft.com/office/drawing/2014/main" id="{6563E250-B86A-2C10-33F1-2BCF4348D794}"/>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6" name="Freeform 544">
              <a:extLst>
                <a:ext uri="{FF2B5EF4-FFF2-40B4-BE49-F238E27FC236}">
                  <a16:creationId xmlns:a16="http://schemas.microsoft.com/office/drawing/2014/main" id="{B42905EA-8D34-BD31-2892-C066806D83BB}"/>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7" name="Freeform 545">
              <a:extLst>
                <a:ext uri="{FF2B5EF4-FFF2-40B4-BE49-F238E27FC236}">
                  <a16:creationId xmlns:a16="http://schemas.microsoft.com/office/drawing/2014/main" id="{3FB9B579-8395-4591-C5F9-CBE016E1AA8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8" name="Freeform 546">
              <a:extLst>
                <a:ext uri="{FF2B5EF4-FFF2-40B4-BE49-F238E27FC236}">
                  <a16:creationId xmlns:a16="http://schemas.microsoft.com/office/drawing/2014/main" id="{BFF062EB-A034-1A0F-EC36-57E0A4D1EE72}"/>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9" name="Freeform 558">
              <a:extLst>
                <a:ext uri="{FF2B5EF4-FFF2-40B4-BE49-F238E27FC236}">
                  <a16:creationId xmlns:a16="http://schemas.microsoft.com/office/drawing/2014/main" id="{1E4A59B4-E7EF-669C-BE36-DE5426D61C51}"/>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0" name="Freeform 559">
              <a:extLst>
                <a:ext uri="{FF2B5EF4-FFF2-40B4-BE49-F238E27FC236}">
                  <a16:creationId xmlns:a16="http://schemas.microsoft.com/office/drawing/2014/main" id="{0CBA6348-9401-63C7-7DE1-8ADCD07D2D2B}"/>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1" name="Oval 560">
              <a:extLst>
                <a:ext uri="{FF2B5EF4-FFF2-40B4-BE49-F238E27FC236}">
                  <a16:creationId xmlns:a16="http://schemas.microsoft.com/office/drawing/2014/main" id="{E99153CE-3ECD-378B-6E38-D7F266E37708}"/>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2" name="Oval 561">
              <a:extLst>
                <a:ext uri="{FF2B5EF4-FFF2-40B4-BE49-F238E27FC236}">
                  <a16:creationId xmlns:a16="http://schemas.microsoft.com/office/drawing/2014/main" id="{643CB6CE-4078-1BCA-4419-1D7BB37AA4B5}"/>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3" name="Freeform 562">
              <a:extLst>
                <a:ext uri="{FF2B5EF4-FFF2-40B4-BE49-F238E27FC236}">
                  <a16:creationId xmlns:a16="http://schemas.microsoft.com/office/drawing/2014/main" id="{A63574FA-3AA1-4F75-8FD9-0C466E012B39}"/>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4" name="Freeform 563">
              <a:extLst>
                <a:ext uri="{FF2B5EF4-FFF2-40B4-BE49-F238E27FC236}">
                  <a16:creationId xmlns:a16="http://schemas.microsoft.com/office/drawing/2014/main" id="{0DB05100-20A3-CAA8-7E81-323FCC17CA1F}"/>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5" name="Freeform 564">
              <a:extLst>
                <a:ext uri="{FF2B5EF4-FFF2-40B4-BE49-F238E27FC236}">
                  <a16:creationId xmlns:a16="http://schemas.microsoft.com/office/drawing/2014/main" id="{BAB04E95-0944-CB97-0016-A4E494BB77F3}"/>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6" name="Freeform 565">
              <a:extLst>
                <a:ext uri="{FF2B5EF4-FFF2-40B4-BE49-F238E27FC236}">
                  <a16:creationId xmlns:a16="http://schemas.microsoft.com/office/drawing/2014/main" id="{1CB139FF-BD6B-2301-82CB-170216AE6EB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7" name="Freeform 566">
              <a:extLst>
                <a:ext uri="{FF2B5EF4-FFF2-40B4-BE49-F238E27FC236}">
                  <a16:creationId xmlns:a16="http://schemas.microsoft.com/office/drawing/2014/main" id="{859A53B8-78F2-0810-DD6A-53EE21BDD35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8" name="Freeform 578">
              <a:extLst>
                <a:ext uri="{FF2B5EF4-FFF2-40B4-BE49-F238E27FC236}">
                  <a16:creationId xmlns:a16="http://schemas.microsoft.com/office/drawing/2014/main" id="{9C2923CF-F431-B839-AF07-208B290B7579}"/>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9" name="Freeform 579">
              <a:extLst>
                <a:ext uri="{FF2B5EF4-FFF2-40B4-BE49-F238E27FC236}">
                  <a16:creationId xmlns:a16="http://schemas.microsoft.com/office/drawing/2014/main" id="{691089AC-784C-8E00-04E8-7EB9345E6236}"/>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0" name="Freeform 580">
              <a:extLst>
                <a:ext uri="{FF2B5EF4-FFF2-40B4-BE49-F238E27FC236}">
                  <a16:creationId xmlns:a16="http://schemas.microsoft.com/office/drawing/2014/main" id="{1B098E65-068B-A1F5-F307-BC3BEC0D0E2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1" name="Freeform 581">
              <a:extLst>
                <a:ext uri="{FF2B5EF4-FFF2-40B4-BE49-F238E27FC236}">
                  <a16:creationId xmlns:a16="http://schemas.microsoft.com/office/drawing/2014/main" id="{76B6200E-F75D-B114-F946-755A25852F2F}"/>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2" name="Freeform 582">
              <a:extLst>
                <a:ext uri="{FF2B5EF4-FFF2-40B4-BE49-F238E27FC236}">
                  <a16:creationId xmlns:a16="http://schemas.microsoft.com/office/drawing/2014/main" id="{73B6EAE6-E34B-588E-46BB-CC6C513B972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3" name="Oval 583">
              <a:extLst>
                <a:ext uri="{FF2B5EF4-FFF2-40B4-BE49-F238E27FC236}">
                  <a16:creationId xmlns:a16="http://schemas.microsoft.com/office/drawing/2014/main" id="{9DEA0310-C290-7369-039B-2153C3AF9290}"/>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4" name="Freeform 584">
              <a:extLst>
                <a:ext uri="{FF2B5EF4-FFF2-40B4-BE49-F238E27FC236}">
                  <a16:creationId xmlns:a16="http://schemas.microsoft.com/office/drawing/2014/main" id="{4EFD8918-90AF-FBE9-7F14-B4FCECD024BC}"/>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5" name="Freeform 585">
              <a:extLst>
                <a:ext uri="{FF2B5EF4-FFF2-40B4-BE49-F238E27FC236}">
                  <a16:creationId xmlns:a16="http://schemas.microsoft.com/office/drawing/2014/main" id="{577D71A9-BA6F-8CBD-6E33-13862B81411F}"/>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6" name="Freeform 586">
              <a:extLst>
                <a:ext uri="{FF2B5EF4-FFF2-40B4-BE49-F238E27FC236}">
                  <a16:creationId xmlns:a16="http://schemas.microsoft.com/office/drawing/2014/main" id="{BE7ECED0-BABD-9D73-A860-7324232B90F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7" name="Freeform 598">
              <a:extLst>
                <a:ext uri="{FF2B5EF4-FFF2-40B4-BE49-F238E27FC236}">
                  <a16:creationId xmlns:a16="http://schemas.microsoft.com/office/drawing/2014/main" id="{CB72995A-43BB-9886-354D-76ADD6F9EA60}"/>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8" name="Freeform 599">
              <a:extLst>
                <a:ext uri="{FF2B5EF4-FFF2-40B4-BE49-F238E27FC236}">
                  <a16:creationId xmlns:a16="http://schemas.microsoft.com/office/drawing/2014/main" id="{E14CF14F-5A97-9EA1-5F25-6390CD2DD223}"/>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9" name="Freeform 600">
              <a:extLst>
                <a:ext uri="{FF2B5EF4-FFF2-40B4-BE49-F238E27FC236}">
                  <a16:creationId xmlns:a16="http://schemas.microsoft.com/office/drawing/2014/main" id="{663BBF12-3A7B-2E6F-F151-B6DBA4C5B816}"/>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0" name="Freeform 601">
              <a:extLst>
                <a:ext uri="{FF2B5EF4-FFF2-40B4-BE49-F238E27FC236}">
                  <a16:creationId xmlns:a16="http://schemas.microsoft.com/office/drawing/2014/main" id="{BA0B4491-88B8-20A9-9E68-08875E01B956}"/>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1" name="Freeform 602">
              <a:extLst>
                <a:ext uri="{FF2B5EF4-FFF2-40B4-BE49-F238E27FC236}">
                  <a16:creationId xmlns:a16="http://schemas.microsoft.com/office/drawing/2014/main" id="{D38F8CAC-8AE7-973E-8C1B-D60055FD4AED}"/>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Oval 603">
              <a:extLst>
                <a:ext uri="{FF2B5EF4-FFF2-40B4-BE49-F238E27FC236}">
                  <a16:creationId xmlns:a16="http://schemas.microsoft.com/office/drawing/2014/main" id="{AB777C9D-0D42-A6C0-37E2-34A26F6B08D0}"/>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Oval 604">
              <a:extLst>
                <a:ext uri="{FF2B5EF4-FFF2-40B4-BE49-F238E27FC236}">
                  <a16:creationId xmlns:a16="http://schemas.microsoft.com/office/drawing/2014/main" id="{326498A0-D7B2-6225-0154-7739861055C4}"/>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Freeform 605">
              <a:extLst>
                <a:ext uri="{FF2B5EF4-FFF2-40B4-BE49-F238E27FC236}">
                  <a16:creationId xmlns:a16="http://schemas.microsoft.com/office/drawing/2014/main" id="{E06EC3D0-0AA0-934F-94FD-A100B4BA4A39}"/>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Freeform 606">
              <a:extLst>
                <a:ext uri="{FF2B5EF4-FFF2-40B4-BE49-F238E27FC236}">
                  <a16:creationId xmlns:a16="http://schemas.microsoft.com/office/drawing/2014/main" id="{F7BCA102-1A99-D3C5-4A3F-4F3BCC48446B}"/>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4"/>
                                        </p:tgtEl>
                                        <p:attrNameLst>
                                          <p:attrName>style.visibility</p:attrName>
                                        </p:attrNameLst>
                                      </p:cBhvr>
                                      <p:to>
                                        <p:strVal val="visible"/>
                                      </p:to>
                                    </p:set>
                                    <p:anim calcmode="lin" valueType="num">
                                      <p:cBhvr additive="base">
                                        <p:cTn id="7" dur="500" fill="hold"/>
                                        <p:tgtEl>
                                          <p:spTgt spid="274"/>
                                        </p:tgtEl>
                                        <p:attrNameLst>
                                          <p:attrName>ppt_x</p:attrName>
                                        </p:attrNameLst>
                                      </p:cBhvr>
                                      <p:tavLst>
                                        <p:tav tm="0">
                                          <p:val>
                                            <p:strVal val="0-#ppt_w/2"/>
                                          </p:val>
                                        </p:tav>
                                        <p:tav tm="100000">
                                          <p:val>
                                            <p:strVal val="#ppt_x"/>
                                          </p:val>
                                        </p:tav>
                                      </p:tavLst>
                                    </p:anim>
                                    <p:anim calcmode="lin" valueType="num">
                                      <p:cBhvr additive="base">
                                        <p:cTn id="8" dur="500" fill="hold"/>
                                        <p:tgtEl>
                                          <p:spTgt spid="27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75"/>
                                        </p:tgtEl>
                                        <p:attrNameLst>
                                          <p:attrName>style.visibility</p:attrName>
                                        </p:attrNameLst>
                                      </p:cBhvr>
                                      <p:to>
                                        <p:strVal val="visible"/>
                                      </p:to>
                                    </p:set>
                                    <p:anim calcmode="lin" valueType="num">
                                      <p:cBhvr additive="base">
                                        <p:cTn id="11" dur="500" fill="hold"/>
                                        <p:tgtEl>
                                          <p:spTgt spid="275"/>
                                        </p:tgtEl>
                                        <p:attrNameLst>
                                          <p:attrName>ppt_x</p:attrName>
                                        </p:attrNameLst>
                                      </p:cBhvr>
                                      <p:tavLst>
                                        <p:tav tm="0">
                                          <p:val>
                                            <p:strVal val="0-#ppt_w/2"/>
                                          </p:val>
                                        </p:tav>
                                        <p:tav tm="100000">
                                          <p:val>
                                            <p:strVal val="#ppt_x"/>
                                          </p:val>
                                        </p:tav>
                                      </p:tavLst>
                                    </p:anim>
                                    <p:anim calcmode="lin" valueType="num">
                                      <p:cBhvr additive="base">
                                        <p:cTn id="12" dur="500" fill="hold"/>
                                        <p:tgtEl>
                                          <p:spTgt spid="275"/>
                                        </p:tgtEl>
                                        <p:attrNameLst>
                                          <p:attrName>ppt_y</p:attrName>
                                        </p:attrNameLst>
                                      </p:cBhvr>
                                      <p:tavLst>
                                        <p:tav tm="0">
                                          <p:val>
                                            <p:strVal val="#ppt_y"/>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267"/>
                                        </p:tgtEl>
                                        <p:attrNameLst>
                                          <p:attrName>style.visibility</p:attrName>
                                        </p:attrNameLst>
                                      </p:cBhvr>
                                      <p:to>
                                        <p:strVal val="visible"/>
                                      </p:to>
                                    </p:set>
                                    <p:anim calcmode="lin" valueType="num">
                                      <p:cBhvr additive="base">
                                        <p:cTn id="15" dur="500" fill="hold"/>
                                        <p:tgtEl>
                                          <p:spTgt spid="267"/>
                                        </p:tgtEl>
                                        <p:attrNameLst>
                                          <p:attrName>ppt_x</p:attrName>
                                        </p:attrNameLst>
                                      </p:cBhvr>
                                      <p:tavLst>
                                        <p:tav tm="0">
                                          <p:val>
                                            <p:strVal val="1+#ppt_w/2"/>
                                          </p:val>
                                        </p:tav>
                                        <p:tav tm="100000">
                                          <p:val>
                                            <p:strVal val="#ppt_x"/>
                                          </p:val>
                                        </p:tav>
                                      </p:tavLst>
                                    </p:anim>
                                    <p:anim calcmode="lin" valueType="num">
                                      <p:cBhvr additive="base">
                                        <p:cTn id="16" dur="500" fill="hold"/>
                                        <p:tgtEl>
                                          <p:spTgt spid="267"/>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98"/>
                                        </p:tgtEl>
                                        <p:attrNameLst>
                                          <p:attrName>style.visibility</p:attrName>
                                        </p:attrNameLst>
                                      </p:cBhvr>
                                      <p:to>
                                        <p:strVal val="visible"/>
                                      </p:to>
                                    </p:set>
                                    <p:anim calcmode="lin" valueType="num">
                                      <p:cBhvr additive="base">
                                        <p:cTn id="19" dur="500" fill="hold"/>
                                        <p:tgtEl>
                                          <p:spTgt spid="398"/>
                                        </p:tgtEl>
                                        <p:attrNameLst>
                                          <p:attrName>ppt_x</p:attrName>
                                        </p:attrNameLst>
                                      </p:cBhvr>
                                      <p:tavLst>
                                        <p:tav tm="0">
                                          <p:val>
                                            <p:strVal val="1+#ppt_w/2"/>
                                          </p:val>
                                        </p:tav>
                                        <p:tav tm="100000">
                                          <p:val>
                                            <p:strVal val="#ppt_x"/>
                                          </p:val>
                                        </p:tav>
                                      </p:tavLst>
                                    </p:anim>
                                    <p:anim calcmode="lin" valueType="num">
                                      <p:cBhvr additive="base">
                                        <p:cTn id="20" dur="500" fill="hold"/>
                                        <p:tgtEl>
                                          <p:spTgt spid="3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723901" y="1329448"/>
            <a:ext cx="3848100" cy="2295727"/>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l">
              <a:lnSpc>
                <a:spcPct val="90000"/>
              </a:lnSpc>
              <a:spcBef>
                <a:spcPts val="375"/>
              </a:spcBef>
              <a:spcAft>
                <a:spcPts val="0"/>
              </a:spcAft>
              <a:buClr>
                <a:schemeClr val="dk1"/>
              </a:buClr>
              <a:buSzPts val="1600"/>
              <a:buChar char="•"/>
              <a:defRPr sz="1600"/>
            </a:lvl2pPr>
            <a:lvl3pPr marL="1371600" lvl="2" indent="-330200" algn="l">
              <a:lnSpc>
                <a:spcPct val="90000"/>
              </a:lnSpc>
              <a:spcBef>
                <a:spcPts val="375"/>
              </a:spcBef>
              <a:spcAft>
                <a:spcPts val="0"/>
              </a:spcAft>
              <a:buClr>
                <a:schemeClr val="dk1"/>
              </a:buClr>
              <a:buSzPts val="1600"/>
              <a:buChar char="•"/>
              <a:defRPr sz="1600"/>
            </a:lvl3pPr>
            <a:lvl4pPr marL="1828800" lvl="3" indent="-330200" algn="l">
              <a:lnSpc>
                <a:spcPct val="90000"/>
              </a:lnSpc>
              <a:spcBef>
                <a:spcPts val="375"/>
              </a:spcBef>
              <a:spcAft>
                <a:spcPts val="0"/>
              </a:spcAft>
              <a:buClr>
                <a:schemeClr val="dk1"/>
              </a:buClr>
              <a:buSzPts val="1600"/>
              <a:buChar char="•"/>
              <a:defRPr sz="1600"/>
            </a:lvl4pPr>
            <a:lvl5pPr marL="2286000" lvl="4" indent="-330200" algn="l">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15;p16">
            <a:extLst>
              <a:ext uri="{FF2B5EF4-FFF2-40B4-BE49-F238E27FC236}">
                <a16:creationId xmlns:a16="http://schemas.microsoft.com/office/drawing/2014/main" id="{D6B7CA12-FE1F-2746-7F5B-05BDFED037C8}"/>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29" name="Freeform 881">
            <a:extLst>
              <a:ext uri="{FF2B5EF4-FFF2-40B4-BE49-F238E27FC236}">
                <a16:creationId xmlns:a16="http://schemas.microsoft.com/office/drawing/2014/main" id="{33D62BF4-CE4A-CC32-6749-C82822B15E27}"/>
              </a:ext>
            </a:extLst>
          </p:cNvPr>
          <p:cNvSpPr>
            <a:spLocks/>
          </p:cNvSpPr>
          <p:nvPr userDrawn="1"/>
        </p:nvSpPr>
        <p:spPr bwMode="auto">
          <a:xfrm>
            <a:off x="8421714" y="4402286"/>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Marcador de posición de imagen 3">
            <a:extLst>
              <a:ext uri="{FF2B5EF4-FFF2-40B4-BE49-F238E27FC236}">
                <a16:creationId xmlns:a16="http://schemas.microsoft.com/office/drawing/2014/main" id="{78163A04-F440-4CB0-883C-6D1759740DAF}"/>
              </a:ext>
            </a:extLst>
          </p:cNvPr>
          <p:cNvSpPr>
            <a:spLocks noGrp="1"/>
          </p:cNvSpPr>
          <p:nvPr>
            <p:ph type="pic" sz="quarter" idx="10"/>
          </p:nvPr>
        </p:nvSpPr>
        <p:spPr>
          <a:xfrm>
            <a:off x="5124450" y="1337435"/>
            <a:ext cx="3295650" cy="2804616"/>
          </a:xfrm>
          <a:prstGeom prst="roundRect">
            <a:avLst>
              <a:gd name="adj" fmla="val 7665"/>
            </a:avLst>
          </a:prstGeom>
        </p:spPr>
        <p:txBody>
          <a:bodyPr/>
          <a:lstStyle/>
          <a:p>
            <a:endParaRPr lang="es-ES" dirty="0"/>
          </a:p>
        </p:txBody>
      </p:sp>
      <p:grpSp>
        <p:nvGrpSpPr>
          <p:cNvPr id="578" name="Grupo 577">
            <a:extLst>
              <a:ext uri="{FF2B5EF4-FFF2-40B4-BE49-F238E27FC236}">
                <a16:creationId xmlns:a16="http://schemas.microsoft.com/office/drawing/2014/main" id="{00D8ADC7-E891-4522-BF50-4F26751CD6C8}"/>
              </a:ext>
            </a:extLst>
          </p:cNvPr>
          <p:cNvGrpSpPr/>
          <p:nvPr userDrawn="1"/>
        </p:nvGrpSpPr>
        <p:grpSpPr>
          <a:xfrm flipH="1">
            <a:off x="-132623" y="3762786"/>
            <a:ext cx="1507863" cy="1510278"/>
            <a:chOff x="39184" y="-151930"/>
            <a:chExt cx="1309806" cy="1311904"/>
          </a:xfrm>
          <a:solidFill>
            <a:schemeClr val="accent1"/>
          </a:solidFill>
        </p:grpSpPr>
        <p:sp>
          <p:nvSpPr>
            <p:cNvPr id="579" name="Oval 357">
              <a:extLst>
                <a:ext uri="{FF2B5EF4-FFF2-40B4-BE49-F238E27FC236}">
                  <a16:creationId xmlns:a16="http://schemas.microsoft.com/office/drawing/2014/main" id="{79653F58-25F7-7579-CCB7-93F993438483}"/>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358">
              <a:extLst>
                <a:ext uri="{FF2B5EF4-FFF2-40B4-BE49-F238E27FC236}">
                  <a16:creationId xmlns:a16="http://schemas.microsoft.com/office/drawing/2014/main" id="{F925F502-36A2-7DF8-047B-C36B6CAE904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359">
              <a:extLst>
                <a:ext uri="{FF2B5EF4-FFF2-40B4-BE49-F238E27FC236}">
                  <a16:creationId xmlns:a16="http://schemas.microsoft.com/office/drawing/2014/main" id="{A3D07A5F-7B8C-1E31-01E7-321357EDFDE2}"/>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360">
              <a:extLst>
                <a:ext uri="{FF2B5EF4-FFF2-40B4-BE49-F238E27FC236}">
                  <a16:creationId xmlns:a16="http://schemas.microsoft.com/office/drawing/2014/main" id="{BB2BD9EF-F417-CE5D-5F70-BD79146DFB6F}"/>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361">
              <a:extLst>
                <a:ext uri="{FF2B5EF4-FFF2-40B4-BE49-F238E27FC236}">
                  <a16:creationId xmlns:a16="http://schemas.microsoft.com/office/drawing/2014/main" id="{439D1C34-888D-556F-AE64-F188A9DFB46E}"/>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362">
              <a:extLst>
                <a:ext uri="{FF2B5EF4-FFF2-40B4-BE49-F238E27FC236}">
                  <a16:creationId xmlns:a16="http://schemas.microsoft.com/office/drawing/2014/main" id="{0FB9D91C-A73A-B292-5291-2525575E67C7}"/>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363">
              <a:extLst>
                <a:ext uri="{FF2B5EF4-FFF2-40B4-BE49-F238E27FC236}">
                  <a16:creationId xmlns:a16="http://schemas.microsoft.com/office/drawing/2014/main" id="{8C2D492C-8FCF-61F3-BFB2-D95BF3308A7E}"/>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364">
              <a:extLst>
                <a:ext uri="{FF2B5EF4-FFF2-40B4-BE49-F238E27FC236}">
                  <a16:creationId xmlns:a16="http://schemas.microsoft.com/office/drawing/2014/main" id="{2804C858-571F-7066-80C5-36312EF1A740}"/>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365">
              <a:extLst>
                <a:ext uri="{FF2B5EF4-FFF2-40B4-BE49-F238E27FC236}">
                  <a16:creationId xmlns:a16="http://schemas.microsoft.com/office/drawing/2014/main" id="{C5A88FA7-5AE9-C482-BAA0-BBA2D2D483C6}"/>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377">
              <a:extLst>
                <a:ext uri="{FF2B5EF4-FFF2-40B4-BE49-F238E27FC236}">
                  <a16:creationId xmlns:a16="http://schemas.microsoft.com/office/drawing/2014/main" id="{BF746621-3FC2-1AA3-4477-46F5C849EA87}"/>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378">
              <a:extLst>
                <a:ext uri="{FF2B5EF4-FFF2-40B4-BE49-F238E27FC236}">
                  <a16:creationId xmlns:a16="http://schemas.microsoft.com/office/drawing/2014/main" id="{77B0826C-0D13-65F7-2576-47F2F0A1EBE6}"/>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Oval 379">
              <a:extLst>
                <a:ext uri="{FF2B5EF4-FFF2-40B4-BE49-F238E27FC236}">
                  <a16:creationId xmlns:a16="http://schemas.microsoft.com/office/drawing/2014/main" id="{76F2B53E-AA98-A5A3-FC31-9F201E245AF7}"/>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380">
              <a:extLst>
                <a:ext uri="{FF2B5EF4-FFF2-40B4-BE49-F238E27FC236}">
                  <a16:creationId xmlns:a16="http://schemas.microsoft.com/office/drawing/2014/main" id="{9D7CD264-F0B7-101E-C9BB-7CE280CCBB3A}"/>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Freeform 381">
              <a:extLst>
                <a:ext uri="{FF2B5EF4-FFF2-40B4-BE49-F238E27FC236}">
                  <a16:creationId xmlns:a16="http://schemas.microsoft.com/office/drawing/2014/main" id="{2E7B0038-45C4-315E-3CA3-1ABB864254D8}"/>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Freeform 382">
              <a:extLst>
                <a:ext uri="{FF2B5EF4-FFF2-40B4-BE49-F238E27FC236}">
                  <a16:creationId xmlns:a16="http://schemas.microsoft.com/office/drawing/2014/main" id="{FB88DAAC-328B-E5E6-36AD-C4F88286CB1B}"/>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383">
              <a:extLst>
                <a:ext uri="{FF2B5EF4-FFF2-40B4-BE49-F238E27FC236}">
                  <a16:creationId xmlns:a16="http://schemas.microsoft.com/office/drawing/2014/main" id="{B6FF4721-F5DD-D643-D5EA-B7A2444AB28C}"/>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384">
              <a:extLst>
                <a:ext uri="{FF2B5EF4-FFF2-40B4-BE49-F238E27FC236}">
                  <a16:creationId xmlns:a16="http://schemas.microsoft.com/office/drawing/2014/main" id="{FB6552C2-E8AF-A7F9-BF28-5A8317354270}"/>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385">
              <a:extLst>
                <a:ext uri="{FF2B5EF4-FFF2-40B4-BE49-F238E27FC236}">
                  <a16:creationId xmlns:a16="http://schemas.microsoft.com/office/drawing/2014/main" id="{26D4220F-586D-96C2-7013-0162E8BA6EA2}"/>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397">
              <a:extLst>
                <a:ext uri="{FF2B5EF4-FFF2-40B4-BE49-F238E27FC236}">
                  <a16:creationId xmlns:a16="http://schemas.microsoft.com/office/drawing/2014/main" id="{2AB60C06-B3BD-3336-B2B5-181C6A13296B}"/>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398">
              <a:extLst>
                <a:ext uri="{FF2B5EF4-FFF2-40B4-BE49-F238E27FC236}">
                  <a16:creationId xmlns:a16="http://schemas.microsoft.com/office/drawing/2014/main" id="{023AE478-FDFF-A76D-8F8D-D6511CDEECAE}"/>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Oval 399">
              <a:extLst>
                <a:ext uri="{FF2B5EF4-FFF2-40B4-BE49-F238E27FC236}">
                  <a16:creationId xmlns:a16="http://schemas.microsoft.com/office/drawing/2014/main" id="{436CCADC-EE90-3883-C143-291045E64DC7}"/>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Oval 400">
              <a:extLst>
                <a:ext uri="{FF2B5EF4-FFF2-40B4-BE49-F238E27FC236}">
                  <a16:creationId xmlns:a16="http://schemas.microsoft.com/office/drawing/2014/main" id="{24CCB7D4-70BC-C439-2D14-087826983FEA}"/>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Freeform 401">
              <a:extLst>
                <a:ext uri="{FF2B5EF4-FFF2-40B4-BE49-F238E27FC236}">
                  <a16:creationId xmlns:a16="http://schemas.microsoft.com/office/drawing/2014/main" id="{4B7B3F07-AB41-3C8F-F88B-81FD17BC6C93}"/>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402">
              <a:extLst>
                <a:ext uri="{FF2B5EF4-FFF2-40B4-BE49-F238E27FC236}">
                  <a16:creationId xmlns:a16="http://schemas.microsoft.com/office/drawing/2014/main" id="{75290AFC-814D-4866-5434-BD365BF51F8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403">
              <a:extLst>
                <a:ext uri="{FF2B5EF4-FFF2-40B4-BE49-F238E27FC236}">
                  <a16:creationId xmlns:a16="http://schemas.microsoft.com/office/drawing/2014/main" id="{9AED5218-B5A1-DFA6-2F38-772370657D73}"/>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404">
              <a:extLst>
                <a:ext uri="{FF2B5EF4-FFF2-40B4-BE49-F238E27FC236}">
                  <a16:creationId xmlns:a16="http://schemas.microsoft.com/office/drawing/2014/main" id="{4E997065-DC09-6558-53F0-2055DD01033C}"/>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405">
              <a:extLst>
                <a:ext uri="{FF2B5EF4-FFF2-40B4-BE49-F238E27FC236}">
                  <a16:creationId xmlns:a16="http://schemas.microsoft.com/office/drawing/2014/main" id="{1FC2B492-CA3C-E997-C813-80B6D04B553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418">
              <a:extLst>
                <a:ext uri="{FF2B5EF4-FFF2-40B4-BE49-F238E27FC236}">
                  <a16:creationId xmlns:a16="http://schemas.microsoft.com/office/drawing/2014/main" id="{E8979222-37CF-59F8-F769-3232233A3DB6}"/>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419">
              <a:extLst>
                <a:ext uri="{FF2B5EF4-FFF2-40B4-BE49-F238E27FC236}">
                  <a16:creationId xmlns:a16="http://schemas.microsoft.com/office/drawing/2014/main" id="{78635079-B048-AF9B-A49E-930F5F3EB399}"/>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420">
              <a:extLst>
                <a:ext uri="{FF2B5EF4-FFF2-40B4-BE49-F238E27FC236}">
                  <a16:creationId xmlns:a16="http://schemas.microsoft.com/office/drawing/2014/main" id="{CD59F882-D4C7-3678-4DCE-12ABAC51AEF5}"/>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421">
              <a:extLst>
                <a:ext uri="{FF2B5EF4-FFF2-40B4-BE49-F238E27FC236}">
                  <a16:creationId xmlns:a16="http://schemas.microsoft.com/office/drawing/2014/main" id="{12425F26-A64B-7D95-2485-FE8AF40F3679}"/>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422">
              <a:extLst>
                <a:ext uri="{FF2B5EF4-FFF2-40B4-BE49-F238E27FC236}">
                  <a16:creationId xmlns:a16="http://schemas.microsoft.com/office/drawing/2014/main" id="{2E07A129-7B59-01D9-A617-91000174515A}"/>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Oval 423">
              <a:extLst>
                <a:ext uri="{FF2B5EF4-FFF2-40B4-BE49-F238E27FC236}">
                  <a16:creationId xmlns:a16="http://schemas.microsoft.com/office/drawing/2014/main" id="{FDFD7E96-392F-D3DA-F1CB-4E49D9C5B53F}"/>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Freeform 424">
              <a:extLst>
                <a:ext uri="{FF2B5EF4-FFF2-40B4-BE49-F238E27FC236}">
                  <a16:creationId xmlns:a16="http://schemas.microsoft.com/office/drawing/2014/main" id="{7C6C95A9-3F6A-AE0E-FDE7-E839CC492B3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Freeform 425">
              <a:extLst>
                <a:ext uri="{FF2B5EF4-FFF2-40B4-BE49-F238E27FC236}">
                  <a16:creationId xmlns:a16="http://schemas.microsoft.com/office/drawing/2014/main" id="{18BD09AC-C195-E1D0-0C09-924BBB36F800}"/>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426">
              <a:extLst>
                <a:ext uri="{FF2B5EF4-FFF2-40B4-BE49-F238E27FC236}">
                  <a16:creationId xmlns:a16="http://schemas.microsoft.com/office/drawing/2014/main" id="{099C463A-C32B-B2BA-1CAC-33E73B8E4718}"/>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438">
              <a:extLst>
                <a:ext uri="{FF2B5EF4-FFF2-40B4-BE49-F238E27FC236}">
                  <a16:creationId xmlns:a16="http://schemas.microsoft.com/office/drawing/2014/main" id="{12A33860-5D2A-2D78-295F-8CD5345BB387}"/>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439">
              <a:extLst>
                <a:ext uri="{FF2B5EF4-FFF2-40B4-BE49-F238E27FC236}">
                  <a16:creationId xmlns:a16="http://schemas.microsoft.com/office/drawing/2014/main" id="{B3D10206-E208-E679-035F-A556DDCDFD5F}"/>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440">
              <a:extLst>
                <a:ext uri="{FF2B5EF4-FFF2-40B4-BE49-F238E27FC236}">
                  <a16:creationId xmlns:a16="http://schemas.microsoft.com/office/drawing/2014/main" id="{A51EBC09-168E-0130-2159-309E285DA7E3}"/>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441">
              <a:extLst>
                <a:ext uri="{FF2B5EF4-FFF2-40B4-BE49-F238E27FC236}">
                  <a16:creationId xmlns:a16="http://schemas.microsoft.com/office/drawing/2014/main" id="{C4402B8B-29A4-BF30-611B-8133336E2966}"/>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442">
              <a:extLst>
                <a:ext uri="{FF2B5EF4-FFF2-40B4-BE49-F238E27FC236}">
                  <a16:creationId xmlns:a16="http://schemas.microsoft.com/office/drawing/2014/main" id="{721509AE-D02C-9FEA-B587-8EBCBF09A771}"/>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Oval 443">
              <a:extLst>
                <a:ext uri="{FF2B5EF4-FFF2-40B4-BE49-F238E27FC236}">
                  <a16:creationId xmlns:a16="http://schemas.microsoft.com/office/drawing/2014/main" id="{787BC33F-D530-B0FE-C1F9-17CAF5A654DF}"/>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444">
              <a:extLst>
                <a:ext uri="{FF2B5EF4-FFF2-40B4-BE49-F238E27FC236}">
                  <a16:creationId xmlns:a16="http://schemas.microsoft.com/office/drawing/2014/main" id="{455A4D88-1EBA-304D-762B-3A0E9CB85109}"/>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Freeform 445">
              <a:extLst>
                <a:ext uri="{FF2B5EF4-FFF2-40B4-BE49-F238E27FC236}">
                  <a16:creationId xmlns:a16="http://schemas.microsoft.com/office/drawing/2014/main" id="{FD53EBBF-8A5D-54E1-35C1-F0C852447BA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446">
              <a:extLst>
                <a:ext uri="{FF2B5EF4-FFF2-40B4-BE49-F238E27FC236}">
                  <a16:creationId xmlns:a16="http://schemas.microsoft.com/office/drawing/2014/main" id="{F7F4936A-9B65-208E-0C9D-19DD9DA387F4}"/>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458">
              <a:extLst>
                <a:ext uri="{FF2B5EF4-FFF2-40B4-BE49-F238E27FC236}">
                  <a16:creationId xmlns:a16="http://schemas.microsoft.com/office/drawing/2014/main" id="{36B1001A-8950-D531-5685-EDC322A91271}"/>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459">
              <a:extLst>
                <a:ext uri="{FF2B5EF4-FFF2-40B4-BE49-F238E27FC236}">
                  <a16:creationId xmlns:a16="http://schemas.microsoft.com/office/drawing/2014/main" id="{FDB0D192-F3F2-0B2F-A58B-139DA20636E8}"/>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460">
              <a:extLst>
                <a:ext uri="{FF2B5EF4-FFF2-40B4-BE49-F238E27FC236}">
                  <a16:creationId xmlns:a16="http://schemas.microsoft.com/office/drawing/2014/main" id="{84D317F8-6BDA-949C-ADB7-BB7ED3556C05}"/>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461">
              <a:extLst>
                <a:ext uri="{FF2B5EF4-FFF2-40B4-BE49-F238E27FC236}">
                  <a16:creationId xmlns:a16="http://schemas.microsoft.com/office/drawing/2014/main" id="{259BDD6C-E6DB-ACF9-BD62-3A4C6750E93B}"/>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462">
              <a:extLst>
                <a:ext uri="{FF2B5EF4-FFF2-40B4-BE49-F238E27FC236}">
                  <a16:creationId xmlns:a16="http://schemas.microsoft.com/office/drawing/2014/main" id="{689B75B9-2D80-9D74-C83D-31B73433E171}"/>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463">
              <a:extLst>
                <a:ext uri="{FF2B5EF4-FFF2-40B4-BE49-F238E27FC236}">
                  <a16:creationId xmlns:a16="http://schemas.microsoft.com/office/drawing/2014/main" id="{4EFF6B8D-BD63-97FF-83F2-596F9C573F81}"/>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464">
              <a:extLst>
                <a:ext uri="{FF2B5EF4-FFF2-40B4-BE49-F238E27FC236}">
                  <a16:creationId xmlns:a16="http://schemas.microsoft.com/office/drawing/2014/main" id="{9542918E-FD73-871E-3612-510D1C404D2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465">
              <a:extLst>
                <a:ext uri="{FF2B5EF4-FFF2-40B4-BE49-F238E27FC236}">
                  <a16:creationId xmlns:a16="http://schemas.microsoft.com/office/drawing/2014/main" id="{64048E43-342C-3461-54EA-1B89FBB11BD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466">
              <a:extLst>
                <a:ext uri="{FF2B5EF4-FFF2-40B4-BE49-F238E27FC236}">
                  <a16:creationId xmlns:a16="http://schemas.microsoft.com/office/drawing/2014/main" id="{1630A430-F2AD-5DA9-2559-774211197CC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Freeform 478">
              <a:extLst>
                <a:ext uri="{FF2B5EF4-FFF2-40B4-BE49-F238E27FC236}">
                  <a16:creationId xmlns:a16="http://schemas.microsoft.com/office/drawing/2014/main" id="{415F4B21-115D-438C-2D95-209C6D2CE4AD}"/>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479">
              <a:extLst>
                <a:ext uri="{FF2B5EF4-FFF2-40B4-BE49-F238E27FC236}">
                  <a16:creationId xmlns:a16="http://schemas.microsoft.com/office/drawing/2014/main" id="{883A6B40-FF67-52EC-4734-F9AF04A3BA53}"/>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480">
              <a:extLst>
                <a:ext uri="{FF2B5EF4-FFF2-40B4-BE49-F238E27FC236}">
                  <a16:creationId xmlns:a16="http://schemas.microsoft.com/office/drawing/2014/main" id="{1D34B30E-40A4-723C-F9B7-CE6966EFAFB1}"/>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481">
              <a:extLst>
                <a:ext uri="{FF2B5EF4-FFF2-40B4-BE49-F238E27FC236}">
                  <a16:creationId xmlns:a16="http://schemas.microsoft.com/office/drawing/2014/main" id="{6B1C4AB8-D854-FA07-6C8E-A5A5E7786DBE}"/>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482">
              <a:extLst>
                <a:ext uri="{FF2B5EF4-FFF2-40B4-BE49-F238E27FC236}">
                  <a16:creationId xmlns:a16="http://schemas.microsoft.com/office/drawing/2014/main" id="{03196FFB-60C8-1A61-DE5F-DA87EFB11D45}"/>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483">
              <a:extLst>
                <a:ext uri="{FF2B5EF4-FFF2-40B4-BE49-F238E27FC236}">
                  <a16:creationId xmlns:a16="http://schemas.microsoft.com/office/drawing/2014/main" id="{4966A9E6-A74B-84DA-3AB8-430F05EA1323}"/>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484">
              <a:extLst>
                <a:ext uri="{FF2B5EF4-FFF2-40B4-BE49-F238E27FC236}">
                  <a16:creationId xmlns:a16="http://schemas.microsoft.com/office/drawing/2014/main" id="{0D54B2A3-5E00-C2E7-04E6-391DED8C5858}"/>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485">
              <a:extLst>
                <a:ext uri="{FF2B5EF4-FFF2-40B4-BE49-F238E27FC236}">
                  <a16:creationId xmlns:a16="http://schemas.microsoft.com/office/drawing/2014/main" id="{2F5C6050-56B9-0E99-EC56-B8EC33FE168F}"/>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Oval 486">
              <a:extLst>
                <a:ext uri="{FF2B5EF4-FFF2-40B4-BE49-F238E27FC236}">
                  <a16:creationId xmlns:a16="http://schemas.microsoft.com/office/drawing/2014/main" id="{4762E9A9-9270-BF9B-4A0B-B1707E5A8567}"/>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498">
              <a:extLst>
                <a:ext uri="{FF2B5EF4-FFF2-40B4-BE49-F238E27FC236}">
                  <a16:creationId xmlns:a16="http://schemas.microsoft.com/office/drawing/2014/main" id="{BA6C803E-54BF-A106-A560-3C99E853DB32}"/>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499">
              <a:extLst>
                <a:ext uri="{FF2B5EF4-FFF2-40B4-BE49-F238E27FC236}">
                  <a16:creationId xmlns:a16="http://schemas.microsoft.com/office/drawing/2014/main" id="{2F3D6513-6C12-8C4E-8DEC-0C8EE3E11063}"/>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500">
              <a:extLst>
                <a:ext uri="{FF2B5EF4-FFF2-40B4-BE49-F238E27FC236}">
                  <a16:creationId xmlns:a16="http://schemas.microsoft.com/office/drawing/2014/main" id="{DDAC18A7-FEE2-F005-7D3E-035FAB86198C}"/>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501">
              <a:extLst>
                <a:ext uri="{FF2B5EF4-FFF2-40B4-BE49-F238E27FC236}">
                  <a16:creationId xmlns:a16="http://schemas.microsoft.com/office/drawing/2014/main" id="{58EAA11F-2531-E7E9-4665-4C5A59599774}"/>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6" name="Freeform 502">
              <a:extLst>
                <a:ext uri="{FF2B5EF4-FFF2-40B4-BE49-F238E27FC236}">
                  <a16:creationId xmlns:a16="http://schemas.microsoft.com/office/drawing/2014/main" id="{F72F5351-9B83-E8B2-DCF6-6CA67DE53A27}"/>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7" name="Freeform 503">
              <a:extLst>
                <a:ext uri="{FF2B5EF4-FFF2-40B4-BE49-F238E27FC236}">
                  <a16:creationId xmlns:a16="http://schemas.microsoft.com/office/drawing/2014/main" id="{BC2763A8-5AEA-4542-1A73-4CA69D18294C}"/>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504">
              <a:extLst>
                <a:ext uri="{FF2B5EF4-FFF2-40B4-BE49-F238E27FC236}">
                  <a16:creationId xmlns:a16="http://schemas.microsoft.com/office/drawing/2014/main" id="{168BA17E-4672-6558-F49E-674AD76555FD}"/>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505">
              <a:extLst>
                <a:ext uri="{FF2B5EF4-FFF2-40B4-BE49-F238E27FC236}">
                  <a16:creationId xmlns:a16="http://schemas.microsoft.com/office/drawing/2014/main" id="{9DF9D880-AFCA-CF0A-8055-75E45A971DCE}"/>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506">
              <a:extLst>
                <a:ext uri="{FF2B5EF4-FFF2-40B4-BE49-F238E27FC236}">
                  <a16:creationId xmlns:a16="http://schemas.microsoft.com/office/drawing/2014/main" id="{6F6EC4A8-65A1-FBE8-2C12-6A3DD3F580F2}"/>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Oval 518">
              <a:extLst>
                <a:ext uri="{FF2B5EF4-FFF2-40B4-BE49-F238E27FC236}">
                  <a16:creationId xmlns:a16="http://schemas.microsoft.com/office/drawing/2014/main" id="{66E58AEA-5BE1-DF37-5DA5-8275BB6D41BE}"/>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519">
              <a:extLst>
                <a:ext uri="{FF2B5EF4-FFF2-40B4-BE49-F238E27FC236}">
                  <a16:creationId xmlns:a16="http://schemas.microsoft.com/office/drawing/2014/main" id="{AEAAECA5-BC97-E8CA-023C-A850BB089519}"/>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520">
              <a:extLst>
                <a:ext uri="{FF2B5EF4-FFF2-40B4-BE49-F238E27FC236}">
                  <a16:creationId xmlns:a16="http://schemas.microsoft.com/office/drawing/2014/main" id="{0722834B-486C-7822-5015-AEBCE7018A0D}"/>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521">
              <a:extLst>
                <a:ext uri="{FF2B5EF4-FFF2-40B4-BE49-F238E27FC236}">
                  <a16:creationId xmlns:a16="http://schemas.microsoft.com/office/drawing/2014/main" id="{CC256974-C51E-3E08-B54B-4A40CC6D17D2}"/>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522">
              <a:extLst>
                <a:ext uri="{FF2B5EF4-FFF2-40B4-BE49-F238E27FC236}">
                  <a16:creationId xmlns:a16="http://schemas.microsoft.com/office/drawing/2014/main" id="{98C17D6B-814F-B76F-51EE-BCAA8775BCB0}"/>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523">
              <a:extLst>
                <a:ext uri="{FF2B5EF4-FFF2-40B4-BE49-F238E27FC236}">
                  <a16:creationId xmlns:a16="http://schemas.microsoft.com/office/drawing/2014/main" id="{7D0BA41D-45DC-1F42-89C5-3B770D125D82}"/>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524">
              <a:extLst>
                <a:ext uri="{FF2B5EF4-FFF2-40B4-BE49-F238E27FC236}">
                  <a16:creationId xmlns:a16="http://schemas.microsoft.com/office/drawing/2014/main" id="{3B5C7677-95E0-27C4-14F6-65C047361DC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Freeform 525">
              <a:extLst>
                <a:ext uri="{FF2B5EF4-FFF2-40B4-BE49-F238E27FC236}">
                  <a16:creationId xmlns:a16="http://schemas.microsoft.com/office/drawing/2014/main" id="{B276CAAA-4345-FDA6-EFB0-CFE2ED412ABF}"/>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Freeform 526">
              <a:extLst>
                <a:ext uri="{FF2B5EF4-FFF2-40B4-BE49-F238E27FC236}">
                  <a16:creationId xmlns:a16="http://schemas.microsoft.com/office/drawing/2014/main" id="{51A0ED6F-695B-B659-46A4-BD0E65972D25}"/>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538">
              <a:extLst>
                <a:ext uri="{FF2B5EF4-FFF2-40B4-BE49-F238E27FC236}">
                  <a16:creationId xmlns:a16="http://schemas.microsoft.com/office/drawing/2014/main" id="{DF37DF1B-B926-D842-E49B-26A15143D4CE}"/>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539">
              <a:extLst>
                <a:ext uri="{FF2B5EF4-FFF2-40B4-BE49-F238E27FC236}">
                  <a16:creationId xmlns:a16="http://schemas.microsoft.com/office/drawing/2014/main" id="{BC7266E5-3CB7-4BB6-4565-162D4AD232EA}"/>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Oval 540">
              <a:extLst>
                <a:ext uri="{FF2B5EF4-FFF2-40B4-BE49-F238E27FC236}">
                  <a16:creationId xmlns:a16="http://schemas.microsoft.com/office/drawing/2014/main" id="{1A67E7FE-160E-B7CD-F6F0-3F7631F13F37}"/>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Oval 541">
              <a:extLst>
                <a:ext uri="{FF2B5EF4-FFF2-40B4-BE49-F238E27FC236}">
                  <a16:creationId xmlns:a16="http://schemas.microsoft.com/office/drawing/2014/main" id="{8723EBED-0FF9-E79E-9168-800AAFF3E889}"/>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542">
              <a:extLst>
                <a:ext uri="{FF2B5EF4-FFF2-40B4-BE49-F238E27FC236}">
                  <a16:creationId xmlns:a16="http://schemas.microsoft.com/office/drawing/2014/main" id="{27A3E18D-0AF0-342B-2F7F-8D95ECEC4CA3}"/>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543">
              <a:extLst>
                <a:ext uri="{FF2B5EF4-FFF2-40B4-BE49-F238E27FC236}">
                  <a16:creationId xmlns:a16="http://schemas.microsoft.com/office/drawing/2014/main" id="{79934ACD-B4DA-3C00-3834-933BB422C5C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544">
              <a:extLst>
                <a:ext uri="{FF2B5EF4-FFF2-40B4-BE49-F238E27FC236}">
                  <a16:creationId xmlns:a16="http://schemas.microsoft.com/office/drawing/2014/main" id="{A8C91725-39EC-5D78-3C72-20E4E10A58BC}"/>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Freeform 545">
              <a:extLst>
                <a:ext uri="{FF2B5EF4-FFF2-40B4-BE49-F238E27FC236}">
                  <a16:creationId xmlns:a16="http://schemas.microsoft.com/office/drawing/2014/main" id="{FD04B0CB-215B-C65B-2502-11D5D6775448}"/>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Freeform 546">
              <a:extLst>
                <a:ext uri="{FF2B5EF4-FFF2-40B4-BE49-F238E27FC236}">
                  <a16:creationId xmlns:a16="http://schemas.microsoft.com/office/drawing/2014/main" id="{E1C29662-3F74-7225-CDD2-C8E411A0BE0B}"/>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558">
              <a:extLst>
                <a:ext uri="{FF2B5EF4-FFF2-40B4-BE49-F238E27FC236}">
                  <a16:creationId xmlns:a16="http://schemas.microsoft.com/office/drawing/2014/main" id="{7FC3C914-B401-BB3E-1493-C76EFF58C64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559">
              <a:extLst>
                <a:ext uri="{FF2B5EF4-FFF2-40B4-BE49-F238E27FC236}">
                  <a16:creationId xmlns:a16="http://schemas.microsoft.com/office/drawing/2014/main" id="{17A568BE-3F09-9398-AB6C-13139C7A2DC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Oval 560">
              <a:extLst>
                <a:ext uri="{FF2B5EF4-FFF2-40B4-BE49-F238E27FC236}">
                  <a16:creationId xmlns:a16="http://schemas.microsoft.com/office/drawing/2014/main" id="{FF1480DA-C366-F8C4-C5DF-F0747EA0DD30}"/>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Oval 561">
              <a:extLst>
                <a:ext uri="{FF2B5EF4-FFF2-40B4-BE49-F238E27FC236}">
                  <a16:creationId xmlns:a16="http://schemas.microsoft.com/office/drawing/2014/main" id="{1D8402A5-90E4-1BF4-1342-944D4EE4B0C4}"/>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562">
              <a:extLst>
                <a:ext uri="{FF2B5EF4-FFF2-40B4-BE49-F238E27FC236}">
                  <a16:creationId xmlns:a16="http://schemas.microsoft.com/office/drawing/2014/main" id="{815D2393-8386-581E-EBBD-13995ACF7F6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563">
              <a:extLst>
                <a:ext uri="{FF2B5EF4-FFF2-40B4-BE49-F238E27FC236}">
                  <a16:creationId xmlns:a16="http://schemas.microsoft.com/office/drawing/2014/main" id="{42696A4D-C98B-F9E9-AD0A-222BD5977AC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564">
              <a:extLst>
                <a:ext uri="{FF2B5EF4-FFF2-40B4-BE49-F238E27FC236}">
                  <a16:creationId xmlns:a16="http://schemas.microsoft.com/office/drawing/2014/main" id="{953675CF-0E79-5DF3-8387-D93BB1D61A8E}"/>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565">
              <a:extLst>
                <a:ext uri="{FF2B5EF4-FFF2-40B4-BE49-F238E27FC236}">
                  <a16:creationId xmlns:a16="http://schemas.microsoft.com/office/drawing/2014/main" id="{691C7A8F-DC56-7288-4D5E-FC7AEF87562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566">
              <a:extLst>
                <a:ext uri="{FF2B5EF4-FFF2-40B4-BE49-F238E27FC236}">
                  <a16:creationId xmlns:a16="http://schemas.microsoft.com/office/drawing/2014/main" id="{64A4BB3A-242D-3C10-82F1-9CF256BC31F5}"/>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578">
              <a:extLst>
                <a:ext uri="{FF2B5EF4-FFF2-40B4-BE49-F238E27FC236}">
                  <a16:creationId xmlns:a16="http://schemas.microsoft.com/office/drawing/2014/main" id="{D4E112E4-F7D8-5AF2-0C88-6374587E2C4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Freeform 579">
              <a:extLst>
                <a:ext uri="{FF2B5EF4-FFF2-40B4-BE49-F238E27FC236}">
                  <a16:creationId xmlns:a16="http://schemas.microsoft.com/office/drawing/2014/main" id="{27D13CB9-5E06-E789-AA9B-0F7EEE6857C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580">
              <a:extLst>
                <a:ext uri="{FF2B5EF4-FFF2-40B4-BE49-F238E27FC236}">
                  <a16:creationId xmlns:a16="http://schemas.microsoft.com/office/drawing/2014/main" id="{16F91511-7B41-2AA0-A26D-1E78F98FFFE2}"/>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581">
              <a:extLst>
                <a:ext uri="{FF2B5EF4-FFF2-40B4-BE49-F238E27FC236}">
                  <a16:creationId xmlns:a16="http://schemas.microsoft.com/office/drawing/2014/main" id="{46D9FB95-3B72-223D-663B-A66BC643966C}"/>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582">
              <a:extLst>
                <a:ext uri="{FF2B5EF4-FFF2-40B4-BE49-F238E27FC236}">
                  <a16:creationId xmlns:a16="http://schemas.microsoft.com/office/drawing/2014/main" id="{47C7F0C8-69A1-4A1C-3110-032BFBB939C0}"/>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Oval 583">
              <a:extLst>
                <a:ext uri="{FF2B5EF4-FFF2-40B4-BE49-F238E27FC236}">
                  <a16:creationId xmlns:a16="http://schemas.microsoft.com/office/drawing/2014/main" id="{7C56413F-847D-A66A-06FD-61BAE4C5607C}"/>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584">
              <a:extLst>
                <a:ext uri="{FF2B5EF4-FFF2-40B4-BE49-F238E27FC236}">
                  <a16:creationId xmlns:a16="http://schemas.microsoft.com/office/drawing/2014/main" id="{71E6FB58-42FD-C39F-0618-1CF54836DF69}"/>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585">
              <a:extLst>
                <a:ext uri="{FF2B5EF4-FFF2-40B4-BE49-F238E27FC236}">
                  <a16:creationId xmlns:a16="http://schemas.microsoft.com/office/drawing/2014/main" id="{60072C04-BF23-C23D-13F3-B4D130F1BA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586">
              <a:extLst>
                <a:ext uri="{FF2B5EF4-FFF2-40B4-BE49-F238E27FC236}">
                  <a16:creationId xmlns:a16="http://schemas.microsoft.com/office/drawing/2014/main" id="{C4E819E7-FB19-73D6-700F-69152A931DA0}"/>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598">
              <a:extLst>
                <a:ext uri="{FF2B5EF4-FFF2-40B4-BE49-F238E27FC236}">
                  <a16:creationId xmlns:a16="http://schemas.microsoft.com/office/drawing/2014/main" id="{846B525B-1190-DD2E-C4DD-75F3AA7C6107}"/>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Freeform 599">
              <a:extLst>
                <a:ext uri="{FF2B5EF4-FFF2-40B4-BE49-F238E27FC236}">
                  <a16:creationId xmlns:a16="http://schemas.microsoft.com/office/drawing/2014/main" id="{D74CD22D-F495-5579-DA78-14E3BECFFA1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Freeform 600">
              <a:extLst>
                <a:ext uri="{FF2B5EF4-FFF2-40B4-BE49-F238E27FC236}">
                  <a16:creationId xmlns:a16="http://schemas.microsoft.com/office/drawing/2014/main" id="{F469D46C-D189-9C7C-0E5C-8149279604A5}"/>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601">
              <a:extLst>
                <a:ext uri="{FF2B5EF4-FFF2-40B4-BE49-F238E27FC236}">
                  <a16:creationId xmlns:a16="http://schemas.microsoft.com/office/drawing/2014/main" id="{0414734B-B99A-AC6C-A2BD-FAF9864251D8}"/>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602">
              <a:extLst>
                <a:ext uri="{FF2B5EF4-FFF2-40B4-BE49-F238E27FC236}">
                  <a16:creationId xmlns:a16="http://schemas.microsoft.com/office/drawing/2014/main" id="{DDD60A29-A8BC-3196-E111-CA33F43D0074}"/>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Oval 603">
              <a:extLst>
                <a:ext uri="{FF2B5EF4-FFF2-40B4-BE49-F238E27FC236}">
                  <a16:creationId xmlns:a16="http://schemas.microsoft.com/office/drawing/2014/main" id="{EDF7134F-5EE7-F384-36C9-A6470E43F051}"/>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Oval 604">
              <a:extLst>
                <a:ext uri="{FF2B5EF4-FFF2-40B4-BE49-F238E27FC236}">
                  <a16:creationId xmlns:a16="http://schemas.microsoft.com/office/drawing/2014/main" id="{FA1FEBCE-3CAC-1B79-58B9-92F5D4261900}"/>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605">
              <a:extLst>
                <a:ext uri="{FF2B5EF4-FFF2-40B4-BE49-F238E27FC236}">
                  <a16:creationId xmlns:a16="http://schemas.microsoft.com/office/drawing/2014/main" id="{038AB99D-57B1-D3B3-34A2-99C00834D0F8}"/>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606">
              <a:extLst>
                <a:ext uri="{FF2B5EF4-FFF2-40B4-BE49-F238E27FC236}">
                  <a16:creationId xmlns:a16="http://schemas.microsoft.com/office/drawing/2014/main" id="{5292A1F7-7602-8DE3-0709-7ED62DC180B6}"/>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500" fill="hold"/>
                                        <p:tgtEl>
                                          <p:spTgt spid="529"/>
                                        </p:tgtEl>
                                        <p:attrNameLst>
                                          <p:attrName>ppt_x</p:attrName>
                                        </p:attrNameLst>
                                      </p:cBhvr>
                                      <p:tavLst>
                                        <p:tav tm="0">
                                          <p:val>
                                            <p:strVal val="1+#ppt_w/2"/>
                                          </p:val>
                                        </p:tav>
                                        <p:tav tm="100000">
                                          <p:val>
                                            <p:strVal val="#ppt_x"/>
                                          </p:val>
                                        </p:tav>
                                      </p:tavLst>
                                    </p:anim>
                                    <p:anim calcmode="lin" valueType="num">
                                      <p:cBhvr additive="base">
                                        <p:cTn id="8" dur="500" fill="hold"/>
                                        <p:tgtEl>
                                          <p:spTgt spid="52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78"/>
                                        </p:tgtEl>
                                        <p:attrNameLst>
                                          <p:attrName>style.visibility</p:attrName>
                                        </p:attrNameLst>
                                      </p:cBhvr>
                                      <p:to>
                                        <p:strVal val="visible"/>
                                      </p:to>
                                    </p:set>
                                    <p:anim calcmode="lin" valueType="num">
                                      <p:cBhvr additive="base">
                                        <p:cTn id="11" dur="500" fill="hold"/>
                                        <p:tgtEl>
                                          <p:spTgt spid="578"/>
                                        </p:tgtEl>
                                        <p:attrNameLst>
                                          <p:attrName>ppt_x</p:attrName>
                                        </p:attrNameLst>
                                      </p:cBhvr>
                                      <p:tavLst>
                                        <p:tav tm="0">
                                          <p:val>
                                            <p:strVal val="0-#ppt_w/2"/>
                                          </p:val>
                                        </p:tav>
                                        <p:tav tm="100000">
                                          <p:val>
                                            <p:strVal val="#ppt_x"/>
                                          </p:val>
                                        </p:tav>
                                      </p:tavLst>
                                    </p:anim>
                                    <p:anim calcmode="lin" valueType="num">
                                      <p:cBhvr additive="base">
                                        <p:cTn id="12" dur="500" fill="hold"/>
                                        <p:tgtEl>
                                          <p:spTgt spid="5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userDrawn="1">
  <p:cSld name="Title and two columns">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1511030" y="3006348"/>
            <a:ext cx="2464340" cy="89768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43;p20"/>
          <p:cNvSpPr txBox="1">
            <a:spLocks noGrp="1"/>
          </p:cNvSpPr>
          <p:nvPr>
            <p:ph type="body" idx="2"/>
          </p:nvPr>
        </p:nvSpPr>
        <p:spPr>
          <a:xfrm>
            <a:off x="5168632" y="3006348"/>
            <a:ext cx="2464338" cy="897687"/>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5" name="Google Shape;45;p20"/>
          <p:cNvSpPr txBox="1">
            <a:spLocks noGrp="1"/>
          </p:cNvSpPr>
          <p:nvPr>
            <p:ph type="body" idx="3"/>
          </p:nvPr>
        </p:nvSpPr>
        <p:spPr>
          <a:xfrm>
            <a:off x="1511030" y="2581073"/>
            <a:ext cx="2464340" cy="450231"/>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46" name="Google Shape;46;p20"/>
          <p:cNvSpPr txBox="1">
            <a:spLocks noGrp="1"/>
          </p:cNvSpPr>
          <p:nvPr>
            <p:ph type="body" idx="4"/>
          </p:nvPr>
        </p:nvSpPr>
        <p:spPr>
          <a:xfrm>
            <a:off x="5168632" y="2581073"/>
            <a:ext cx="2464338" cy="450231"/>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 name="Google Shape;15;p16">
            <a:extLst>
              <a:ext uri="{FF2B5EF4-FFF2-40B4-BE49-F238E27FC236}">
                <a16:creationId xmlns:a16="http://schemas.microsoft.com/office/drawing/2014/main" id="{BA103533-DD08-19B9-786D-079AA5998B12}"/>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grpSp>
        <p:nvGrpSpPr>
          <p:cNvPr id="3" name="Group 895">
            <a:extLst>
              <a:ext uri="{FF2B5EF4-FFF2-40B4-BE49-F238E27FC236}">
                <a16:creationId xmlns:a16="http://schemas.microsoft.com/office/drawing/2014/main" id="{2522249B-51E6-3131-F40B-E462FE49CE1D}"/>
              </a:ext>
            </a:extLst>
          </p:cNvPr>
          <p:cNvGrpSpPr/>
          <p:nvPr userDrawn="1"/>
        </p:nvGrpSpPr>
        <p:grpSpPr>
          <a:xfrm>
            <a:off x="-15880" y="3526526"/>
            <a:ext cx="2300556" cy="2575530"/>
            <a:chOff x="3238240" y="323850"/>
            <a:chExt cx="1739901" cy="1947863"/>
          </a:xfrm>
        </p:grpSpPr>
        <p:sp>
          <p:nvSpPr>
            <p:cNvPr id="4" name="Freeform 352">
              <a:extLst>
                <a:ext uri="{FF2B5EF4-FFF2-40B4-BE49-F238E27FC236}">
                  <a16:creationId xmlns:a16="http://schemas.microsoft.com/office/drawing/2014/main" id="{2B0E972C-DD8E-14DD-8B04-053CBAEDC141}"/>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3">
              <a:extLst>
                <a:ext uri="{FF2B5EF4-FFF2-40B4-BE49-F238E27FC236}">
                  <a16:creationId xmlns:a16="http://schemas.microsoft.com/office/drawing/2014/main" id="{D9AE9480-FBD0-7154-DBA8-46A14E2DAB0F}"/>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54">
              <a:extLst>
                <a:ext uri="{FF2B5EF4-FFF2-40B4-BE49-F238E27FC236}">
                  <a16:creationId xmlns:a16="http://schemas.microsoft.com/office/drawing/2014/main" id="{AA0ED537-B92C-D3E8-369C-8952D0E6EEA5}"/>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55">
              <a:extLst>
                <a:ext uri="{FF2B5EF4-FFF2-40B4-BE49-F238E27FC236}">
                  <a16:creationId xmlns:a16="http://schemas.microsoft.com/office/drawing/2014/main" id="{FC92FA4D-7ADD-E079-F49C-B2FDA9ADBF84}"/>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56">
              <a:extLst>
                <a:ext uri="{FF2B5EF4-FFF2-40B4-BE49-F238E27FC236}">
                  <a16:creationId xmlns:a16="http://schemas.microsoft.com/office/drawing/2014/main" id="{690D51D2-7BB1-C6B8-8384-16C76C5B0428}"/>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spTree>
      <p:nvGrpSpPr>
        <p:cNvPr id="1" name="Shape 47"/>
        <p:cNvGrpSpPr/>
        <p:nvPr/>
      </p:nvGrpSpPr>
      <p:grpSpPr>
        <a:xfrm>
          <a:off x="0" y="0"/>
          <a:ext cx="0" cy="0"/>
          <a:chOff x="0" y="0"/>
          <a:chExt cx="0" cy="0"/>
        </a:xfrm>
      </p:grpSpPr>
      <p:sp>
        <p:nvSpPr>
          <p:cNvPr id="49" name="Google Shape;49;p21"/>
          <p:cNvSpPr txBox="1">
            <a:spLocks noGrp="1"/>
          </p:cNvSpPr>
          <p:nvPr>
            <p:ph type="body" idx="1"/>
          </p:nvPr>
        </p:nvSpPr>
        <p:spPr>
          <a:xfrm>
            <a:off x="817925" y="3073338"/>
            <a:ext cx="2279176" cy="839370"/>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0" name="Google Shape;50;p21"/>
          <p:cNvSpPr txBox="1">
            <a:spLocks noGrp="1"/>
          </p:cNvSpPr>
          <p:nvPr>
            <p:ph type="body" idx="2"/>
          </p:nvPr>
        </p:nvSpPr>
        <p:spPr>
          <a:xfrm>
            <a:off x="3432412" y="3073338"/>
            <a:ext cx="2279176" cy="839370"/>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1" name="Google Shape;51;p21"/>
          <p:cNvSpPr txBox="1">
            <a:spLocks noGrp="1"/>
          </p:cNvSpPr>
          <p:nvPr>
            <p:ph type="body" idx="3"/>
          </p:nvPr>
        </p:nvSpPr>
        <p:spPr>
          <a:xfrm>
            <a:off x="817926" y="2709438"/>
            <a:ext cx="2279176"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2" name="Google Shape;52;p21"/>
          <p:cNvSpPr txBox="1">
            <a:spLocks noGrp="1"/>
          </p:cNvSpPr>
          <p:nvPr>
            <p:ph type="body" idx="4"/>
          </p:nvPr>
        </p:nvSpPr>
        <p:spPr>
          <a:xfrm>
            <a:off x="3432412" y="2707760"/>
            <a:ext cx="2279176"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53" name="Google Shape;53;p21"/>
          <p:cNvSpPr txBox="1">
            <a:spLocks noGrp="1"/>
          </p:cNvSpPr>
          <p:nvPr>
            <p:ph type="body" idx="5"/>
          </p:nvPr>
        </p:nvSpPr>
        <p:spPr>
          <a:xfrm>
            <a:off x="6067792" y="3073337"/>
            <a:ext cx="2279176" cy="839370"/>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330200" algn="ctr">
              <a:lnSpc>
                <a:spcPct val="90000"/>
              </a:lnSpc>
              <a:spcBef>
                <a:spcPts val="375"/>
              </a:spcBef>
              <a:spcAft>
                <a:spcPts val="0"/>
              </a:spcAft>
              <a:buClr>
                <a:schemeClr val="dk1"/>
              </a:buClr>
              <a:buSzPts val="1600"/>
              <a:buChar char="•"/>
              <a:defRPr sz="1600"/>
            </a:lvl2pPr>
            <a:lvl3pPr marL="1371600" lvl="2" indent="-330200" algn="ctr">
              <a:lnSpc>
                <a:spcPct val="90000"/>
              </a:lnSpc>
              <a:spcBef>
                <a:spcPts val="375"/>
              </a:spcBef>
              <a:spcAft>
                <a:spcPts val="0"/>
              </a:spcAft>
              <a:buClr>
                <a:schemeClr val="dk1"/>
              </a:buClr>
              <a:buSzPts val="1600"/>
              <a:buChar char="•"/>
              <a:defRPr sz="1600"/>
            </a:lvl3pPr>
            <a:lvl4pPr marL="1828800" lvl="3" indent="-330200" algn="ctr">
              <a:lnSpc>
                <a:spcPct val="90000"/>
              </a:lnSpc>
              <a:spcBef>
                <a:spcPts val="375"/>
              </a:spcBef>
              <a:spcAft>
                <a:spcPts val="0"/>
              </a:spcAft>
              <a:buClr>
                <a:schemeClr val="dk1"/>
              </a:buClr>
              <a:buSzPts val="1600"/>
              <a:buChar char="•"/>
              <a:defRPr sz="1600"/>
            </a:lvl4pPr>
            <a:lvl5pPr marL="2286000" lvl="4" indent="-330200" algn="ctr">
              <a:lnSpc>
                <a:spcPct val="90000"/>
              </a:lnSpc>
              <a:spcBef>
                <a:spcPts val="375"/>
              </a:spcBef>
              <a:spcAft>
                <a:spcPts val="0"/>
              </a:spcAft>
              <a:buClr>
                <a:schemeClr val="dk1"/>
              </a:buClr>
              <a:buSzPts val="1600"/>
              <a:buChar char="•"/>
              <a:defRPr sz="16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4" name="Google Shape;54;p21"/>
          <p:cNvSpPr txBox="1">
            <a:spLocks noGrp="1"/>
          </p:cNvSpPr>
          <p:nvPr>
            <p:ph type="body" idx="6"/>
          </p:nvPr>
        </p:nvSpPr>
        <p:spPr>
          <a:xfrm>
            <a:off x="6067793" y="2703610"/>
            <a:ext cx="2279176" cy="392482"/>
          </a:xfrm>
          <a:prstGeom prst="rect">
            <a:avLst/>
          </a:prstGeom>
          <a:noFill/>
          <a:ln>
            <a:noFill/>
          </a:ln>
        </p:spPr>
        <p:txBody>
          <a:bodyPr spcFirstLastPara="1" wrap="square" lIns="91425" tIns="45700" rIns="91425" bIns="45700" anchor="t" anchorCtr="0">
            <a:noAutofit/>
          </a:bodyPr>
          <a:lstStyle>
            <a:lvl1pPr marL="0" lvl="0" indent="-228600" algn="l">
              <a:lnSpc>
                <a:spcPct val="90000"/>
              </a:lnSpc>
              <a:spcBef>
                <a:spcPts val="750"/>
              </a:spcBef>
              <a:spcAft>
                <a:spcPts val="0"/>
              </a:spcAft>
              <a:buClr>
                <a:schemeClr val="dk1"/>
              </a:buClr>
              <a:buSzPts val="2500"/>
              <a:buNone/>
              <a:defRPr sz="2400">
                <a:solidFill>
                  <a:schemeClr val="dk1"/>
                </a:solidFill>
                <a:latin typeface="Poppins ExtraBold" panose="00000900000000000000" pitchFamily="2" charset="0"/>
                <a:ea typeface="Poppins ExtraBold" panose="00000900000000000000" pitchFamily="2" charset="0"/>
                <a:cs typeface="Poppins ExtraBold" panose="00000900000000000000" pitchFamily="2" charset="0"/>
                <a:sym typeface="Bebas Neue"/>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dirty="0"/>
          </a:p>
        </p:txBody>
      </p:sp>
      <p:sp>
        <p:nvSpPr>
          <p:cNvPr id="2" name="Google Shape;15;p16">
            <a:extLst>
              <a:ext uri="{FF2B5EF4-FFF2-40B4-BE49-F238E27FC236}">
                <a16:creationId xmlns:a16="http://schemas.microsoft.com/office/drawing/2014/main" id="{2E058883-9132-34D2-D315-61C9CF42C495}"/>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34" name="Freeform 881">
            <a:extLst>
              <a:ext uri="{FF2B5EF4-FFF2-40B4-BE49-F238E27FC236}">
                <a16:creationId xmlns:a16="http://schemas.microsoft.com/office/drawing/2014/main" id="{621FDAFB-7F20-C923-F854-5671DFB9486F}"/>
              </a:ext>
            </a:extLst>
          </p:cNvPr>
          <p:cNvSpPr>
            <a:spLocks/>
          </p:cNvSpPr>
          <p:nvPr userDrawn="1"/>
        </p:nvSpPr>
        <p:spPr bwMode="auto">
          <a:xfrm rot="10800000">
            <a:off x="-4702" y="0"/>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48" name="Grupo 47">
            <a:extLst>
              <a:ext uri="{FF2B5EF4-FFF2-40B4-BE49-F238E27FC236}">
                <a16:creationId xmlns:a16="http://schemas.microsoft.com/office/drawing/2014/main" id="{28331CC6-3D7B-C927-AE82-6BE485D04D11}"/>
              </a:ext>
            </a:extLst>
          </p:cNvPr>
          <p:cNvGrpSpPr/>
          <p:nvPr userDrawn="1"/>
        </p:nvGrpSpPr>
        <p:grpSpPr>
          <a:xfrm>
            <a:off x="8273608" y="4200584"/>
            <a:ext cx="1507863" cy="1510278"/>
            <a:chOff x="39184" y="-151930"/>
            <a:chExt cx="1309806" cy="1311904"/>
          </a:xfrm>
          <a:solidFill>
            <a:schemeClr val="bg2"/>
          </a:solidFill>
        </p:grpSpPr>
        <p:sp>
          <p:nvSpPr>
            <p:cNvPr id="535" name="Oval 357">
              <a:extLst>
                <a:ext uri="{FF2B5EF4-FFF2-40B4-BE49-F238E27FC236}">
                  <a16:creationId xmlns:a16="http://schemas.microsoft.com/office/drawing/2014/main" id="{1DAD88F7-4B42-EFC0-AF04-E40FE058FD74}"/>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6" name="Freeform 358">
              <a:extLst>
                <a:ext uri="{FF2B5EF4-FFF2-40B4-BE49-F238E27FC236}">
                  <a16:creationId xmlns:a16="http://schemas.microsoft.com/office/drawing/2014/main" id="{82E98E92-6920-B943-0F80-5228ACA2F49F}"/>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7" name="Freeform 359">
              <a:extLst>
                <a:ext uri="{FF2B5EF4-FFF2-40B4-BE49-F238E27FC236}">
                  <a16:creationId xmlns:a16="http://schemas.microsoft.com/office/drawing/2014/main" id="{3D5206C6-B0CD-76A3-E421-984E7777F4D2}"/>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8" name="Freeform 360">
              <a:extLst>
                <a:ext uri="{FF2B5EF4-FFF2-40B4-BE49-F238E27FC236}">
                  <a16:creationId xmlns:a16="http://schemas.microsoft.com/office/drawing/2014/main" id="{8F2D5EED-F747-CFE2-359A-73096FC48743}"/>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9" name="Freeform 361">
              <a:extLst>
                <a:ext uri="{FF2B5EF4-FFF2-40B4-BE49-F238E27FC236}">
                  <a16:creationId xmlns:a16="http://schemas.microsoft.com/office/drawing/2014/main" id="{6C081B5F-F5BB-5F8E-E761-F32910292D69}"/>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0" name="Freeform 362">
              <a:extLst>
                <a:ext uri="{FF2B5EF4-FFF2-40B4-BE49-F238E27FC236}">
                  <a16:creationId xmlns:a16="http://schemas.microsoft.com/office/drawing/2014/main" id="{C7EB3274-67A3-292B-71C6-153491215DA7}"/>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1" name="Freeform 363">
              <a:extLst>
                <a:ext uri="{FF2B5EF4-FFF2-40B4-BE49-F238E27FC236}">
                  <a16:creationId xmlns:a16="http://schemas.microsoft.com/office/drawing/2014/main" id="{4825555E-EB4E-BB4D-6430-8AE6BA0BCD63}"/>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2" name="Freeform 364">
              <a:extLst>
                <a:ext uri="{FF2B5EF4-FFF2-40B4-BE49-F238E27FC236}">
                  <a16:creationId xmlns:a16="http://schemas.microsoft.com/office/drawing/2014/main" id="{06D83182-87A9-2B24-30F8-5C5B3A4B0319}"/>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3" name="Freeform 365">
              <a:extLst>
                <a:ext uri="{FF2B5EF4-FFF2-40B4-BE49-F238E27FC236}">
                  <a16:creationId xmlns:a16="http://schemas.microsoft.com/office/drawing/2014/main" id="{B15B57D9-A06A-3FB8-6E44-5EF95842539D}"/>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4" name="Freeform 377">
              <a:extLst>
                <a:ext uri="{FF2B5EF4-FFF2-40B4-BE49-F238E27FC236}">
                  <a16:creationId xmlns:a16="http://schemas.microsoft.com/office/drawing/2014/main" id="{4F64B168-81B0-93FA-FD1C-D240F374D099}"/>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5" name="Freeform 378">
              <a:extLst>
                <a:ext uri="{FF2B5EF4-FFF2-40B4-BE49-F238E27FC236}">
                  <a16:creationId xmlns:a16="http://schemas.microsoft.com/office/drawing/2014/main" id="{CB8E9734-6805-E028-86D2-211CDEB39833}"/>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6" name="Oval 379">
              <a:extLst>
                <a:ext uri="{FF2B5EF4-FFF2-40B4-BE49-F238E27FC236}">
                  <a16:creationId xmlns:a16="http://schemas.microsoft.com/office/drawing/2014/main" id="{990B0478-6D5F-8A87-83A4-C352BF209EDD}"/>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7" name="Oval 380">
              <a:extLst>
                <a:ext uri="{FF2B5EF4-FFF2-40B4-BE49-F238E27FC236}">
                  <a16:creationId xmlns:a16="http://schemas.microsoft.com/office/drawing/2014/main" id="{FC6A9498-8680-C111-47F6-2A00EA6F174C}"/>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8" name="Freeform 381">
              <a:extLst>
                <a:ext uri="{FF2B5EF4-FFF2-40B4-BE49-F238E27FC236}">
                  <a16:creationId xmlns:a16="http://schemas.microsoft.com/office/drawing/2014/main" id="{1F5912B7-3528-2279-EB3A-2748357945F7}"/>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9" name="Freeform 382">
              <a:extLst>
                <a:ext uri="{FF2B5EF4-FFF2-40B4-BE49-F238E27FC236}">
                  <a16:creationId xmlns:a16="http://schemas.microsoft.com/office/drawing/2014/main" id="{721EED9D-E3EB-683C-26F6-7B064DBA0D76}"/>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0" name="Freeform 383">
              <a:extLst>
                <a:ext uri="{FF2B5EF4-FFF2-40B4-BE49-F238E27FC236}">
                  <a16:creationId xmlns:a16="http://schemas.microsoft.com/office/drawing/2014/main" id="{6CBEA68D-4493-0340-BA6E-0ACA887B5FA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1" name="Freeform 384">
              <a:extLst>
                <a:ext uri="{FF2B5EF4-FFF2-40B4-BE49-F238E27FC236}">
                  <a16:creationId xmlns:a16="http://schemas.microsoft.com/office/drawing/2014/main" id="{AA3E905A-1CC7-3516-9925-0A0471E6650C}"/>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2" name="Freeform 385">
              <a:extLst>
                <a:ext uri="{FF2B5EF4-FFF2-40B4-BE49-F238E27FC236}">
                  <a16:creationId xmlns:a16="http://schemas.microsoft.com/office/drawing/2014/main" id="{6BA17AC7-2E06-7FA1-FA30-79D137B26CE9}"/>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3" name="Freeform 397">
              <a:extLst>
                <a:ext uri="{FF2B5EF4-FFF2-40B4-BE49-F238E27FC236}">
                  <a16:creationId xmlns:a16="http://schemas.microsoft.com/office/drawing/2014/main" id="{AE135C53-A6DF-4995-8475-8667FABD4350}"/>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4" name="Freeform 398">
              <a:extLst>
                <a:ext uri="{FF2B5EF4-FFF2-40B4-BE49-F238E27FC236}">
                  <a16:creationId xmlns:a16="http://schemas.microsoft.com/office/drawing/2014/main" id="{081D0BFA-9AE0-6082-6752-96E8E1A649E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5" name="Oval 399">
              <a:extLst>
                <a:ext uri="{FF2B5EF4-FFF2-40B4-BE49-F238E27FC236}">
                  <a16:creationId xmlns:a16="http://schemas.microsoft.com/office/drawing/2014/main" id="{C62689BD-4795-94A1-2ADD-4F4ACA9F939F}"/>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6" name="Oval 400">
              <a:extLst>
                <a:ext uri="{FF2B5EF4-FFF2-40B4-BE49-F238E27FC236}">
                  <a16:creationId xmlns:a16="http://schemas.microsoft.com/office/drawing/2014/main" id="{B6C57751-9774-8D95-62F9-F45EC98EEBCB}"/>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7" name="Freeform 401">
              <a:extLst>
                <a:ext uri="{FF2B5EF4-FFF2-40B4-BE49-F238E27FC236}">
                  <a16:creationId xmlns:a16="http://schemas.microsoft.com/office/drawing/2014/main" id="{ED03AFB9-D96F-FE80-BC10-5A3C90F2754F}"/>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8" name="Freeform 402">
              <a:extLst>
                <a:ext uri="{FF2B5EF4-FFF2-40B4-BE49-F238E27FC236}">
                  <a16:creationId xmlns:a16="http://schemas.microsoft.com/office/drawing/2014/main" id="{9644E079-2B37-393D-311A-F4424E9D860E}"/>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9" name="Freeform 403">
              <a:extLst>
                <a:ext uri="{FF2B5EF4-FFF2-40B4-BE49-F238E27FC236}">
                  <a16:creationId xmlns:a16="http://schemas.microsoft.com/office/drawing/2014/main" id="{4626B771-1D45-8F24-3119-4A913A6BA41A}"/>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0" name="Freeform 404">
              <a:extLst>
                <a:ext uri="{FF2B5EF4-FFF2-40B4-BE49-F238E27FC236}">
                  <a16:creationId xmlns:a16="http://schemas.microsoft.com/office/drawing/2014/main" id="{476EEBC2-A1B5-BE19-18BE-BBB0C68D5A4A}"/>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1" name="Freeform 405">
              <a:extLst>
                <a:ext uri="{FF2B5EF4-FFF2-40B4-BE49-F238E27FC236}">
                  <a16:creationId xmlns:a16="http://schemas.microsoft.com/office/drawing/2014/main" id="{E704E6DD-1DD7-9D07-561C-9A3ED5C5398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2" name="Freeform 418">
              <a:extLst>
                <a:ext uri="{FF2B5EF4-FFF2-40B4-BE49-F238E27FC236}">
                  <a16:creationId xmlns:a16="http://schemas.microsoft.com/office/drawing/2014/main" id="{E71AED59-8C4E-F2F8-2A54-86AFE716277E}"/>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3" name="Freeform 419">
              <a:extLst>
                <a:ext uri="{FF2B5EF4-FFF2-40B4-BE49-F238E27FC236}">
                  <a16:creationId xmlns:a16="http://schemas.microsoft.com/office/drawing/2014/main" id="{AAE198AF-BD71-7929-04BD-CB57025219DA}"/>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4" name="Freeform 420">
              <a:extLst>
                <a:ext uri="{FF2B5EF4-FFF2-40B4-BE49-F238E27FC236}">
                  <a16:creationId xmlns:a16="http://schemas.microsoft.com/office/drawing/2014/main" id="{E0D6453D-5FF2-ED80-C461-D6C295C47E9C}"/>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5" name="Freeform 421">
              <a:extLst>
                <a:ext uri="{FF2B5EF4-FFF2-40B4-BE49-F238E27FC236}">
                  <a16:creationId xmlns:a16="http://schemas.microsoft.com/office/drawing/2014/main" id="{394C4F48-CF5D-1C80-1D87-69EFC88DFE4C}"/>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6" name="Freeform 422">
              <a:extLst>
                <a:ext uri="{FF2B5EF4-FFF2-40B4-BE49-F238E27FC236}">
                  <a16:creationId xmlns:a16="http://schemas.microsoft.com/office/drawing/2014/main" id="{FD554CEF-D17C-E137-7A9F-783AF61135B0}"/>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7" name="Oval 423">
              <a:extLst>
                <a:ext uri="{FF2B5EF4-FFF2-40B4-BE49-F238E27FC236}">
                  <a16:creationId xmlns:a16="http://schemas.microsoft.com/office/drawing/2014/main" id="{20FC3864-726C-554D-DF2C-3D436ACC28B5}"/>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8" name="Freeform 424">
              <a:extLst>
                <a:ext uri="{FF2B5EF4-FFF2-40B4-BE49-F238E27FC236}">
                  <a16:creationId xmlns:a16="http://schemas.microsoft.com/office/drawing/2014/main" id="{FAB7A66F-3EEE-0BC0-79B2-C3EA7E72FFBF}"/>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9" name="Freeform 425">
              <a:extLst>
                <a:ext uri="{FF2B5EF4-FFF2-40B4-BE49-F238E27FC236}">
                  <a16:creationId xmlns:a16="http://schemas.microsoft.com/office/drawing/2014/main" id="{85AFD2E9-5A40-F9CA-B8C3-0EF9C13D9DA1}"/>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0" name="Freeform 426">
              <a:extLst>
                <a:ext uri="{FF2B5EF4-FFF2-40B4-BE49-F238E27FC236}">
                  <a16:creationId xmlns:a16="http://schemas.microsoft.com/office/drawing/2014/main" id="{F2287618-47B0-3F4C-BC67-E5C3FBDFE0A1}"/>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1" name="Freeform 438">
              <a:extLst>
                <a:ext uri="{FF2B5EF4-FFF2-40B4-BE49-F238E27FC236}">
                  <a16:creationId xmlns:a16="http://schemas.microsoft.com/office/drawing/2014/main" id="{6FE256CC-A3DE-0720-E551-68EA891DAEC8}"/>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2" name="Freeform 439">
              <a:extLst>
                <a:ext uri="{FF2B5EF4-FFF2-40B4-BE49-F238E27FC236}">
                  <a16:creationId xmlns:a16="http://schemas.microsoft.com/office/drawing/2014/main" id="{57D7D052-90B1-CD3E-F5ED-F4034146FED0}"/>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3" name="Freeform 440">
              <a:extLst>
                <a:ext uri="{FF2B5EF4-FFF2-40B4-BE49-F238E27FC236}">
                  <a16:creationId xmlns:a16="http://schemas.microsoft.com/office/drawing/2014/main" id="{9353C1EA-3C4B-3D8A-4F50-201024413315}"/>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4" name="Freeform 441">
              <a:extLst>
                <a:ext uri="{FF2B5EF4-FFF2-40B4-BE49-F238E27FC236}">
                  <a16:creationId xmlns:a16="http://schemas.microsoft.com/office/drawing/2014/main" id="{1D8EC528-17F5-8FC4-1552-846F014B232E}"/>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5" name="Freeform 442">
              <a:extLst>
                <a:ext uri="{FF2B5EF4-FFF2-40B4-BE49-F238E27FC236}">
                  <a16:creationId xmlns:a16="http://schemas.microsoft.com/office/drawing/2014/main" id="{168140DA-C650-BBB7-1530-29F1F7841746}"/>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6" name="Oval 443">
              <a:extLst>
                <a:ext uri="{FF2B5EF4-FFF2-40B4-BE49-F238E27FC236}">
                  <a16:creationId xmlns:a16="http://schemas.microsoft.com/office/drawing/2014/main" id="{3613AAEC-B2DE-E1DE-1E2D-F1E983318395}"/>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7" name="Oval 444">
              <a:extLst>
                <a:ext uri="{FF2B5EF4-FFF2-40B4-BE49-F238E27FC236}">
                  <a16:creationId xmlns:a16="http://schemas.microsoft.com/office/drawing/2014/main" id="{DAE9A987-337A-81FB-E4AB-BD9B49D3ECCE}"/>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8" name="Freeform 445">
              <a:extLst>
                <a:ext uri="{FF2B5EF4-FFF2-40B4-BE49-F238E27FC236}">
                  <a16:creationId xmlns:a16="http://schemas.microsoft.com/office/drawing/2014/main" id="{34E73F57-607A-7114-7041-195490B2E73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9" name="Freeform 446">
              <a:extLst>
                <a:ext uri="{FF2B5EF4-FFF2-40B4-BE49-F238E27FC236}">
                  <a16:creationId xmlns:a16="http://schemas.microsoft.com/office/drawing/2014/main" id="{FD0DB570-8799-6CD4-2E02-0A3209C53B18}"/>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458">
              <a:extLst>
                <a:ext uri="{FF2B5EF4-FFF2-40B4-BE49-F238E27FC236}">
                  <a16:creationId xmlns:a16="http://schemas.microsoft.com/office/drawing/2014/main" id="{FAF01791-5A27-C725-5ED9-4CCF1F46C5C9}"/>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459">
              <a:extLst>
                <a:ext uri="{FF2B5EF4-FFF2-40B4-BE49-F238E27FC236}">
                  <a16:creationId xmlns:a16="http://schemas.microsoft.com/office/drawing/2014/main" id="{92016EFE-3518-E010-15B5-D647BAB2DFDF}"/>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460">
              <a:extLst>
                <a:ext uri="{FF2B5EF4-FFF2-40B4-BE49-F238E27FC236}">
                  <a16:creationId xmlns:a16="http://schemas.microsoft.com/office/drawing/2014/main" id="{1DA3C034-EC09-C9B5-4067-ED831CED075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461">
              <a:extLst>
                <a:ext uri="{FF2B5EF4-FFF2-40B4-BE49-F238E27FC236}">
                  <a16:creationId xmlns:a16="http://schemas.microsoft.com/office/drawing/2014/main" id="{D37329AF-8338-2D66-1619-4B117366CEC6}"/>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462">
              <a:extLst>
                <a:ext uri="{FF2B5EF4-FFF2-40B4-BE49-F238E27FC236}">
                  <a16:creationId xmlns:a16="http://schemas.microsoft.com/office/drawing/2014/main" id="{2A84D235-544D-3D87-4530-045182AD83BD}"/>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463">
              <a:extLst>
                <a:ext uri="{FF2B5EF4-FFF2-40B4-BE49-F238E27FC236}">
                  <a16:creationId xmlns:a16="http://schemas.microsoft.com/office/drawing/2014/main" id="{0E9C4906-75FC-FED7-562F-5A9EF1667AAC}"/>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464">
              <a:extLst>
                <a:ext uri="{FF2B5EF4-FFF2-40B4-BE49-F238E27FC236}">
                  <a16:creationId xmlns:a16="http://schemas.microsoft.com/office/drawing/2014/main" id="{39387CE3-69FF-BF82-363A-E5A28A397B75}"/>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465">
              <a:extLst>
                <a:ext uri="{FF2B5EF4-FFF2-40B4-BE49-F238E27FC236}">
                  <a16:creationId xmlns:a16="http://schemas.microsoft.com/office/drawing/2014/main" id="{78028CD4-6F2F-ADAF-559C-975279CACFA5}"/>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466">
              <a:extLst>
                <a:ext uri="{FF2B5EF4-FFF2-40B4-BE49-F238E27FC236}">
                  <a16:creationId xmlns:a16="http://schemas.microsoft.com/office/drawing/2014/main" id="{6ACF5758-C196-1C13-1B5A-412035BBFCED}"/>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478">
              <a:extLst>
                <a:ext uri="{FF2B5EF4-FFF2-40B4-BE49-F238E27FC236}">
                  <a16:creationId xmlns:a16="http://schemas.microsoft.com/office/drawing/2014/main" id="{2A877D03-BABD-40D2-73D0-3B48676D3B69}"/>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479">
              <a:extLst>
                <a:ext uri="{FF2B5EF4-FFF2-40B4-BE49-F238E27FC236}">
                  <a16:creationId xmlns:a16="http://schemas.microsoft.com/office/drawing/2014/main" id="{6827547E-AE36-2CA7-1165-2546823A32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Freeform 480">
              <a:extLst>
                <a:ext uri="{FF2B5EF4-FFF2-40B4-BE49-F238E27FC236}">
                  <a16:creationId xmlns:a16="http://schemas.microsoft.com/office/drawing/2014/main" id="{9CC4B829-5965-5CD5-3C3C-EC985E995BD5}"/>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Freeform 481">
              <a:extLst>
                <a:ext uri="{FF2B5EF4-FFF2-40B4-BE49-F238E27FC236}">
                  <a16:creationId xmlns:a16="http://schemas.microsoft.com/office/drawing/2014/main" id="{36D15D26-3D11-8CA8-5798-45B6177D1F91}"/>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Freeform 482">
              <a:extLst>
                <a:ext uri="{FF2B5EF4-FFF2-40B4-BE49-F238E27FC236}">
                  <a16:creationId xmlns:a16="http://schemas.microsoft.com/office/drawing/2014/main" id="{AC18E4A0-7A3E-383A-8D12-2FBEE277D0D9}"/>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483">
              <a:extLst>
                <a:ext uri="{FF2B5EF4-FFF2-40B4-BE49-F238E27FC236}">
                  <a16:creationId xmlns:a16="http://schemas.microsoft.com/office/drawing/2014/main" id="{F6123F0E-9611-053A-E940-A3438F0F816C}"/>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484">
              <a:extLst>
                <a:ext uri="{FF2B5EF4-FFF2-40B4-BE49-F238E27FC236}">
                  <a16:creationId xmlns:a16="http://schemas.microsoft.com/office/drawing/2014/main" id="{D8D1B729-D8E3-7139-6363-5B62C9A93AA6}"/>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485">
              <a:extLst>
                <a:ext uri="{FF2B5EF4-FFF2-40B4-BE49-F238E27FC236}">
                  <a16:creationId xmlns:a16="http://schemas.microsoft.com/office/drawing/2014/main" id="{BFD1E1D8-FCE2-4885-0CCE-24B57C498390}"/>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Oval 486">
              <a:extLst>
                <a:ext uri="{FF2B5EF4-FFF2-40B4-BE49-F238E27FC236}">
                  <a16:creationId xmlns:a16="http://schemas.microsoft.com/office/drawing/2014/main" id="{B4A12B94-985C-F18A-DD5C-B10E7C986E0C}"/>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Oval 498">
              <a:extLst>
                <a:ext uri="{FF2B5EF4-FFF2-40B4-BE49-F238E27FC236}">
                  <a16:creationId xmlns:a16="http://schemas.microsoft.com/office/drawing/2014/main" id="{C9F77C34-D576-EAE0-F738-C51149D9BD5E}"/>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Oval 499">
              <a:extLst>
                <a:ext uri="{FF2B5EF4-FFF2-40B4-BE49-F238E27FC236}">
                  <a16:creationId xmlns:a16="http://schemas.microsoft.com/office/drawing/2014/main" id="{BF0D82FF-4D01-1BB5-FEC1-DF5787594E89}"/>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500">
              <a:extLst>
                <a:ext uri="{FF2B5EF4-FFF2-40B4-BE49-F238E27FC236}">
                  <a16:creationId xmlns:a16="http://schemas.microsoft.com/office/drawing/2014/main" id="{CBFAE7CA-E593-F808-DF9B-35472E3F4937}"/>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Freeform 501">
              <a:extLst>
                <a:ext uri="{FF2B5EF4-FFF2-40B4-BE49-F238E27FC236}">
                  <a16:creationId xmlns:a16="http://schemas.microsoft.com/office/drawing/2014/main" id="{D261A3BA-E6FD-3AFE-5AA7-AE7C7EEAE0C8}"/>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502">
              <a:extLst>
                <a:ext uri="{FF2B5EF4-FFF2-40B4-BE49-F238E27FC236}">
                  <a16:creationId xmlns:a16="http://schemas.microsoft.com/office/drawing/2014/main" id="{6DEF1841-E839-ED01-A40F-BE39599FB6D2}"/>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503">
              <a:extLst>
                <a:ext uri="{FF2B5EF4-FFF2-40B4-BE49-F238E27FC236}">
                  <a16:creationId xmlns:a16="http://schemas.microsoft.com/office/drawing/2014/main" id="{77F9C638-EA75-E76F-2150-4A8B8D218B3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504">
              <a:extLst>
                <a:ext uri="{FF2B5EF4-FFF2-40B4-BE49-F238E27FC236}">
                  <a16:creationId xmlns:a16="http://schemas.microsoft.com/office/drawing/2014/main" id="{F2F77771-CB12-151E-52EF-700BC05A37C9}"/>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505">
              <a:extLst>
                <a:ext uri="{FF2B5EF4-FFF2-40B4-BE49-F238E27FC236}">
                  <a16:creationId xmlns:a16="http://schemas.microsoft.com/office/drawing/2014/main" id="{75546EAE-D14B-DC55-3886-62F320A37E8B}"/>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506">
              <a:extLst>
                <a:ext uri="{FF2B5EF4-FFF2-40B4-BE49-F238E27FC236}">
                  <a16:creationId xmlns:a16="http://schemas.microsoft.com/office/drawing/2014/main" id="{D8F5FD97-70DD-1046-DBA3-DEA34EA55F58}"/>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Oval 518">
              <a:extLst>
                <a:ext uri="{FF2B5EF4-FFF2-40B4-BE49-F238E27FC236}">
                  <a16:creationId xmlns:a16="http://schemas.microsoft.com/office/drawing/2014/main" id="{9CD447F5-3B39-C4A7-9AAC-5B330C4C44AE}"/>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519">
              <a:extLst>
                <a:ext uri="{FF2B5EF4-FFF2-40B4-BE49-F238E27FC236}">
                  <a16:creationId xmlns:a16="http://schemas.microsoft.com/office/drawing/2014/main" id="{B8BD9E69-A459-8C94-B5A2-C031F5F0D9D4}"/>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520">
              <a:extLst>
                <a:ext uri="{FF2B5EF4-FFF2-40B4-BE49-F238E27FC236}">
                  <a16:creationId xmlns:a16="http://schemas.microsoft.com/office/drawing/2014/main" id="{568BE9B0-775E-0082-831B-C7B130E28B82}"/>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521">
              <a:extLst>
                <a:ext uri="{FF2B5EF4-FFF2-40B4-BE49-F238E27FC236}">
                  <a16:creationId xmlns:a16="http://schemas.microsoft.com/office/drawing/2014/main" id="{ACE07BF6-7BF2-8AEF-AA68-1036C192D33C}"/>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522">
              <a:extLst>
                <a:ext uri="{FF2B5EF4-FFF2-40B4-BE49-F238E27FC236}">
                  <a16:creationId xmlns:a16="http://schemas.microsoft.com/office/drawing/2014/main" id="{866F5AA0-199C-56D2-9F65-CF0B9CB02933}"/>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Freeform 523">
              <a:extLst>
                <a:ext uri="{FF2B5EF4-FFF2-40B4-BE49-F238E27FC236}">
                  <a16:creationId xmlns:a16="http://schemas.microsoft.com/office/drawing/2014/main" id="{CC765BB6-8FB4-F5CD-F14E-9A8675975933}"/>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Freeform 524">
              <a:extLst>
                <a:ext uri="{FF2B5EF4-FFF2-40B4-BE49-F238E27FC236}">
                  <a16:creationId xmlns:a16="http://schemas.microsoft.com/office/drawing/2014/main" id="{66FBD188-CA4F-B305-F0B9-E0122DC5D65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525">
              <a:extLst>
                <a:ext uri="{FF2B5EF4-FFF2-40B4-BE49-F238E27FC236}">
                  <a16:creationId xmlns:a16="http://schemas.microsoft.com/office/drawing/2014/main" id="{622DB03F-56EB-B357-BC5E-F3D8C107E351}"/>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526">
              <a:extLst>
                <a:ext uri="{FF2B5EF4-FFF2-40B4-BE49-F238E27FC236}">
                  <a16:creationId xmlns:a16="http://schemas.microsoft.com/office/drawing/2014/main" id="{EC53DF48-606A-9F3E-FF56-DD0236D35090}"/>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538">
              <a:extLst>
                <a:ext uri="{FF2B5EF4-FFF2-40B4-BE49-F238E27FC236}">
                  <a16:creationId xmlns:a16="http://schemas.microsoft.com/office/drawing/2014/main" id="{5573ADC6-2A7F-B72B-91B9-744498CB7CD0}"/>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539">
              <a:extLst>
                <a:ext uri="{FF2B5EF4-FFF2-40B4-BE49-F238E27FC236}">
                  <a16:creationId xmlns:a16="http://schemas.microsoft.com/office/drawing/2014/main" id="{72334573-65E1-47E9-47CA-FFA83E20B20D}"/>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Oval 540">
              <a:extLst>
                <a:ext uri="{FF2B5EF4-FFF2-40B4-BE49-F238E27FC236}">
                  <a16:creationId xmlns:a16="http://schemas.microsoft.com/office/drawing/2014/main" id="{4B4A0D87-BAEC-D005-8253-D1D886608AFE}"/>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Oval 541">
              <a:extLst>
                <a:ext uri="{FF2B5EF4-FFF2-40B4-BE49-F238E27FC236}">
                  <a16:creationId xmlns:a16="http://schemas.microsoft.com/office/drawing/2014/main" id="{9BBE8F40-2AB7-B35E-4C0C-C89B91F5CE4B}"/>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542">
              <a:extLst>
                <a:ext uri="{FF2B5EF4-FFF2-40B4-BE49-F238E27FC236}">
                  <a16:creationId xmlns:a16="http://schemas.microsoft.com/office/drawing/2014/main" id="{5CEAD924-07E2-35EF-D5DD-39B8F7A96E97}"/>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Freeform 543">
              <a:extLst>
                <a:ext uri="{FF2B5EF4-FFF2-40B4-BE49-F238E27FC236}">
                  <a16:creationId xmlns:a16="http://schemas.microsoft.com/office/drawing/2014/main" id="{D69379B1-A6D2-A552-320E-2A55A8CA5869}"/>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Freeform 544">
              <a:extLst>
                <a:ext uri="{FF2B5EF4-FFF2-40B4-BE49-F238E27FC236}">
                  <a16:creationId xmlns:a16="http://schemas.microsoft.com/office/drawing/2014/main" id="{67C80A7F-BD1D-4BFD-1033-B777A43769BA}"/>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545">
              <a:extLst>
                <a:ext uri="{FF2B5EF4-FFF2-40B4-BE49-F238E27FC236}">
                  <a16:creationId xmlns:a16="http://schemas.microsoft.com/office/drawing/2014/main" id="{CBECE999-0137-8308-6977-2E54E6D0965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546">
              <a:extLst>
                <a:ext uri="{FF2B5EF4-FFF2-40B4-BE49-F238E27FC236}">
                  <a16:creationId xmlns:a16="http://schemas.microsoft.com/office/drawing/2014/main" id="{E71143FD-E3BD-3943-1C88-73327CEAA5DC}"/>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558">
              <a:extLst>
                <a:ext uri="{FF2B5EF4-FFF2-40B4-BE49-F238E27FC236}">
                  <a16:creationId xmlns:a16="http://schemas.microsoft.com/office/drawing/2014/main" id="{A5BCF783-33C2-5A6D-B8E7-AF65C8AA6295}"/>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559">
              <a:extLst>
                <a:ext uri="{FF2B5EF4-FFF2-40B4-BE49-F238E27FC236}">
                  <a16:creationId xmlns:a16="http://schemas.microsoft.com/office/drawing/2014/main" id="{3934CB6E-1DAA-DF60-0F30-A1D633F1FC5E}"/>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Oval 560">
              <a:extLst>
                <a:ext uri="{FF2B5EF4-FFF2-40B4-BE49-F238E27FC236}">
                  <a16:creationId xmlns:a16="http://schemas.microsoft.com/office/drawing/2014/main" id="{1E0A1D8D-6052-2534-B9E3-1376A97ADF3F}"/>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Oval 561">
              <a:extLst>
                <a:ext uri="{FF2B5EF4-FFF2-40B4-BE49-F238E27FC236}">
                  <a16:creationId xmlns:a16="http://schemas.microsoft.com/office/drawing/2014/main" id="{7D067252-7B35-B513-64BC-E6B1E933AD49}"/>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562">
              <a:extLst>
                <a:ext uri="{FF2B5EF4-FFF2-40B4-BE49-F238E27FC236}">
                  <a16:creationId xmlns:a16="http://schemas.microsoft.com/office/drawing/2014/main" id="{96B4C7B3-D551-11EE-2FD5-F26FD3997246}"/>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563">
              <a:extLst>
                <a:ext uri="{FF2B5EF4-FFF2-40B4-BE49-F238E27FC236}">
                  <a16:creationId xmlns:a16="http://schemas.microsoft.com/office/drawing/2014/main" id="{F530897B-FB41-8CD7-94FE-3C7CFC5CEAB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564">
              <a:extLst>
                <a:ext uri="{FF2B5EF4-FFF2-40B4-BE49-F238E27FC236}">
                  <a16:creationId xmlns:a16="http://schemas.microsoft.com/office/drawing/2014/main" id="{221ADA77-B200-1171-3F3A-DC7B95252F3C}"/>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565">
              <a:extLst>
                <a:ext uri="{FF2B5EF4-FFF2-40B4-BE49-F238E27FC236}">
                  <a16:creationId xmlns:a16="http://schemas.microsoft.com/office/drawing/2014/main" id="{4C747D35-CF36-6375-E46A-82385854D26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Freeform 566">
              <a:extLst>
                <a:ext uri="{FF2B5EF4-FFF2-40B4-BE49-F238E27FC236}">
                  <a16:creationId xmlns:a16="http://schemas.microsoft.com/office/drawing/2014/main" id="{3F20FB22-462B-D850-E019-7EC868C4B553}"/>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578">
              <a:extLst>
                <a:ext uri="{FF2B5EF4-FFF2-40B4-BE49-F238E27FC236}">
                  <a16:creationId xmlns:a16="http://schemas.microsoft.com/office/drawing/2014/main" id="{F7C5F088-11B1-1DEC-6103-47FB3895F88E}"/>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579">
              <a:extLst>
                <a:ext uri="{FF2B5EF4-FFF2-40B4-BE49-F238E27FC236}">
                  <a16:creationId xmlns:a16="http://schemas.microsoft.com/office/drawing/2014/main" id="{3CBEA02B-A6D2-BD30-A376-0F7C26F856E8}"/>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580">
              <a:extLst>
                <a:ext uri="{FF2B5EF4-FFF2-40B4-BE49-F238E27FC236}">
                  <a16:creationId xmlns:a16="http://schemas.microsoft.com/office/drawing/2014/main" id="{7091DFBC-82D1-58E0-3DC7-581A39E217A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581">
              <a:extLst>
                <a:ext uri="{FF2B5EF4-FFF2-40B4-BE49-F238E27FC236}">
                  <a16:creationId xmlns:a16="http://schemas.microsoft.com/office/drawing/2014/main" id="{373F4A22-6307-AC8D-68F2-E56A63F19CAD}"/>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582">
              <a:extLst>
                <a:ext uri="{FF2B5EF4-FFF2-40B4-BE49-F238E27FC236}">
                  <a16:creationId xmlns:a16="http://schemas.microsoft.com/office/drawing/2014/main" id="{80184DBF-C835-EDB8-DD19-18C9CCA30047}"/>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Oval 583">
              <a:extLst>
                <a:ext uri="{FF2B5EF4-FFF2-40B4-BE49-F238E27FC236}">
                  <a16:creationId xmlns:a16="http://schemas.microsoft.com/office/drawing/2014/main" id="{A50E28C3-0DEF-9757-0830-C7C22480507E}"/>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584">
              <a:extLst>
                <a:ext uri="{FF2B5EF4-FFF2-40B4-BE49-F238E27FC236}">
                  <a16:creationId xmlns:a16="http://schemas.microsoft.com/office/drawing/2014/main" id="{13E65008-C8AF-B08B-4F13-872525AB10E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585">
              <a:extLst>
                <a:ext uri="{FF2B5EF4-FFF2-40B4-BE49-F238E27FC236}">
                  <a16:creationId xmlns:a16="http://schemas.microsoft.com/office/drawing/2014/main" id="{51FF0A38-135E-9A3D-D38A-69A1CAD45E15}"/>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Freeform 586">
              <a:extLst>
                <a:ext uri="{FF2B5EF4-FFF2-40B4-BE49-F238E27FC236}">
                  <a16:creationId xmlns:a16="http://schemas.microsoft.com/office/drawing/2014/main" id="{9EA7ED73-B958-E0AD-91FC-C3BC9C11CB4A}"/>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Freeform 598">
              <a:extLst>
                <a:ext uri="{FF2B5EF4-FFF2-40B4-BE49-F238E27FC236}">
                  <a16:creationId xmlns:a16="http://schemas.microsoft.com/office/drawing/2014/main" id="{6EC922D5-DBDE-C161-0978-11B19D3E2B31}"/>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599">
              <a:extLst>
                <a:ext uri="{FF2B5EF4-FFF2-40B4-BE49-F238E27FC236}">
                  <a16:creationId xmlns:a16="http://schemas.microsoft.com/office/drawing/2014/main" id="{BB563F70-5BBD-E7DC-2B0B-EF1C20B6DD2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600">
              <a:extLst>
                <a:ext uri="{FF2B5EF4-FFF2-40B4-BE49-F238E27FC236}">
                  <a16:creationId xmlns:a16="http://schemas.microsoft.com/office/drawing/2014/main" id="{AD4B6F7C-1AB8-9DAC-9FC7-A34BB251D683}"/>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6" name="Freeform 601">
              <a:extLst>
                <a:ext uri="{FF2B5EF4-FFF2-40B4-BE49-F238E27FC236}">
                  <a16:creationId xmlns:a16="http://schemas.microsoft.com/office/drawing/2014/main" id="{841B7F47-8D37-0ED3-0920-A54007528065}"/>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7" name="Freeform 602">
              <a:extLst>
                <a:ext uri="{FF2B5EF4-FFF2-40B4-BE49-F238E27FC236}">
                  <a16:creationId xmlns:a16="http://schemas.microsoft.com/office/drawing/2014/main" id="{BEC66F50-0EF9-46B5-01F4-F8996CE67620}"/>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Oval 603">
              <a:extLst>
                <a:ext uri="{FF2B5EF4-FFF2-40B4-BE49-F238E27FC236}">
                  <a16:creationId xmlns:a16="http://schemas.microsoft.com/office/drawing/2014/main" id="{F105301A-0BDD-3591-F925-E8311E9A90B5}"/>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Oval 604">
              <a:extLst>
                <a:ext uri="{FF2B5EF4-FFF2-40B4-BE49-F238E27FC236}">
                  <a16:creationId xmlns:a16="http://schemas.microsoft.com/office/drawing/2014/main" id="{45B19AEA-4EFF-9493-4281-A60C5FD043B0}"/>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605">
              <a:extLst>
                <a:ext uri="{FF2B5EF4-FFF2-40B4-BE49-F238E27FC236}">
                  <a16:creationId xmlns:a16="http://schemas.microsoft.com/office/drawing/2014/main" id="{BDC02EDF-2DD1-12CD-F9CD-FCF45F411A6A}"/>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606">
              <a:extLst>
                <a:ext uri="{FF2B5EF4-FFF2-40B4-BE49-F238E27FC236}">
                  <a16:creationId xmlns:a16="http://schemas.microsoft.com/office/drawing/2014/main" id="{2B19C4BA-3E34-E16E-8B4B-8533644865F3}"/>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652" name="Grupo 651">
            <a:extLst>
              <a:ext uri="{FF2B5EF4-FFF2-40B4-BE49-F238E27FC236}">
                <a16:creationId xmlns:a16="http://schemas.microsoft.com/office/drawing/2014/main" id="{A19A6D04-D1ED-0EA4-EC81-9A746E25EF3A}"/>
              </a:ext>
            </a:extLst>
          </p:cNvPr>
          <p:cNvGrpSpPr/>
          <p:nvPr userDrawn="1"/>
        </p:nvGrpSpPr>
        <p:grpSpPr>
          <a:xfrm flipH="1">
            <a:off x="8324353" y="-624148"/>
            <a:ext cx="1507863" cy="1510278"/>
            <a:chOff x="39184" y="-151930"/>
            <a:chExt cx="1309806" cy="1311904"/>
          </a:xfrm>
          <a:solidFill>
            <a:schemeClr val="accent1"/>
          </a:solidFill>
        </p:grpSpPr>
        <p:sp>
          <p:nvSpPr>
            <p:cNvPr id="653" name="Oval 357">
              <a:extLst>
                <a:ext uri="{FF2B5EF4-FFF2-40B4-BE49-F238E27FC236}">
                  <a16:creationId xmlns:a16="http://schemas.microsoft.com/office/drawing/2014/main" id="{D0530E70-8F29-2143-EC7E-EF12E007B1C1}"/>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358">
              <a:extLst>
                <a:ext uri="{FF2B5EF4-FFF2-40B4-BE49-F238E27FC236}">
                  <a16:creationId xmlns:a16="http://schemas.microsoft.com/office/drawing/2014/main" id="{DE90F518-48F9-63B4-5237-821845ACDE03}"/>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359">
              <a:extLst>
                <a:ext uri="{FF2B5EF4-FFF2-40B4-BE49-F238E27FC236}">
                  <a16:creationId xmlns:a16="http://schemas.microsoft.com/office/drawing/2014/main" id="{ECF227EF-F8D2-B2BE-7A11-01720F9FF095}"/>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360">
              <a:extLst>
                <a:ext uri="{FF2B5EF4-FFF2-40B4-BE49-F238E27FC236}">
                  <a16:creationId xmlns:a16="http://schemas.microsoft.com/office/drawing/2014/main" id="{6A9D6B76-CA3B-37F9-4E76-C6FFCFB32E63}"/>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361">
              <a:extLst>
                <a:ext uri="{FF2B5EF4-FFF2-40B4-BE49-F238E27FC236}">
                  <a16:creationId xmlns:a16="http://schemas.microsoft.com/office/drawing/2014/main" id="{957538C0-0813-5FCA-B17C-436CE2EEB776}"/>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Freeform 362">
              <a:extLst>
                <a:ext uri="{FF2B5EF4-FFF2-40B4-BE49-F238E27FC236}">
                  <a16:creationId xmlns:a16="http://schemas.microsoft.com/office/drawing/2014/main" id="{BFB150D7-D30B-477E-0A63-9DA80481D1C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Freeform 363">
              <a:extLst>
                <a:ext uri="{FF2B5EF4-FFF2-40B4-BE49-F238E27FC236}">
                  <a16:creationId xmlns:a16="http://schemas.microsoft.com/office/drawing/2014/main" id="{61C54EBC-313B-6DF1-8DD8-B9E609332AA9}"/>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364">
              <a:extLst>
                <a:ext uri="{FF2B5EF4-FFF2-40B4-BE49-F238E27FC236}">
                  <a16:creationId xmlns:a16="http://schemas.microsoft.com/office/drawing/2014/main" id="{4A395791-CBC6-EE88-F593-FA9315713271}"/>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365">
              <a:extLst>
                <a:ext uri="{FF2B5EF4-FFF2-40B4-BE49-F238E27FC236}">
                  <a16:creationId xmlns:a16="http://schemas.microsoft.com/office/drawing/2014/main" id="{E47B2921-7004-1BBF-C9E2-379B33103F3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377">
              <a:extLst>
                <a:ext uri="{FF2B5EF4-FFF2-40B4-BE49-F238E27FC236}">
                  <a16:creationId xmlns:a16="http://schemas.microsoft.com/office/drawing/2014/main" id="{1CB916DA-F308-2356-2BB0-47A51207C69A}"/>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378">
              <a:extLst>
                <a:ext uri="{FF2B5EF4-FFF2-40B4-BE49-F238E27FC236}">
                  <a16:creationId xmlns:a16="http://schemas.microsoft.com/office/drawing/2014/main" id="{A6A2DD0E-EE14-202C-1332-CA61BC77A9DB}"/>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Oval 379">
              <a:extLst>
                <a:ext uri="{FF2B5EF4-FFF2-40B4-BE49-F238E27FC236}">
                  <a16:creationId xmlns:a16="http://schemas.microsoft.com/office/drawing/2014/main" id="{239C9B85-A8A1-9C62-1CE0-746D354B6DBC}"/>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Oval 380">
              <a:extLst>
                <a:ext uri="{FF2B5EF4-FFF2-40B4-BE49-F238E27FC236}">
                  <a16:creationId xmlns:a16="http://schemas.microsoft.com/office/drawing/2014/main" id="{6CAAEBF5-9885-9C10-F5E4-C2496B3E96B5}"/>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381">
              <a:extLst>
                <a:ext uri="{FF2B5EF4-FFF2-40B4-BE49-F238E27FC236}">
                  <a16:creationId xmlns:a16="http://schemas.microsoft.com/office/drawing/2014/main" id="{6CF68F78-107A-8C7C-A150-D7A34C88B836}"/>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Freeform 382">
              <a:extLst>
                <a:ext uri="{FF2B5EF4-FFF2-40B4-BE49-F238E27FC236}">
                  <a16:creationId xmlns:a16="http://schemas.microsoft.com/office/drawing/2014/main" id="{D60C0D2E-DDB4-1299-2AC7-216F45B88F2D}"/>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Freeform 383">
              <a:extLst>
                <a:ext uri="{FF2B5EF4-FFF2-40B4-BE49-F238E27FC236}">
                  <a16:creationId xmlns:a16="http://schemas.microsoft.com/office/drawing/2014/main" id="{5255C340-EBD7-7858-199F-F2209B93846D}"/>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384">
              <a:extLst>
                <a:ext uri="{FF2B5EF4-FFF2-40B4-BE49-F238E27FC236}">
                  <a16:creationId xmlns:a16="http://schemas.microsoft.com/office/drawing/2014/main" id="{A3FF722B-B61B-6615-F847-C1A6FC50AE03}"/>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385">
              <a:extLst>
                <a:ext uri="{FF2B5EF4-FFF2-40B4-BE49-F238E27FC236}">
                  <a16:creationId xmlns:a16="http://schemas.microsoft.com/office/drawing/2014/main" id="{783D075B-5060-8212-3C07-E3D4186EBCD5}"/>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397">
              <a:extLst>
                <a:ext uri="{FF2B5EF4-FFF2-40B4-BE49-F238E27FC236}">
                  <a16:creationId xmlns:a16="http://schemas.microsoft.com/office/drawing/2014/main" id="{91E38847-631B-7463-8420-16201218730F}"/>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398">
              <a:extLst>
                <a:ext uri="{FF2B5EF4-FFF2-40B4-BE49-F238E27FC236}">
                  <a16:creationId xmlns:a16="http://schemas.microsoft.com/office/drawing/2014/main" id="{7F5FAD3A-683C-0806-C1AE-EDEFA41E4E0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Oval 399">
              <a:extLst>
                <a:ext uri="{FF2B5EF4-FFF2-40B4-BE49-F238E27FC236}">
                  <a16:creationId xmlns:a16="http://schemas.microsoft.com/office/drawing/2014/main" id="{7538A5E2-127B-F1C7-5A09-654461C67461}"/>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Oval 400">
              <a:extLst>
                <a:ext uri="{FF2B5EF4-FFF2-40B4-BE49-F238E27FC236}">
                  <a16:creationId xmlns:a16="http://schemas.microsoft.com/office/drawing/2014/main" id="{292739B1-AEF5-AC37-3641-E08CA6A3A869}"/>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401">
              <a:extLst>
                <a:ext uri="{FF2B5EF4-FFF2-40B4-BE49-F238E27FC236}">
                  <a16:creationId xmlns:a16="http://schemas.microsoft.com/office/drawing/2014/main" id="{C0CDA6F6-924C-8E05-33A0-5FA84F6E2CCF}"/>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402">
              <a:extLst>
                <a:ext uri="{FF2B5EF4-FFF2-40B4-BE49-F238E27FC236}">
                  <a16:creationId xmlns:a16="http://schemas.microsoft.com/office/drawing/2014/main" id="{BB29F9E9-592E-9A7A-4044-8AED50751ABB}"/>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403">
              <a:extLst>
                <a:ext uri="{FF2B5EF4-FFF2-40B4-BE49-F238E27FC236}">
                  <a16:creationId xmlns:a16="http://schemas.microsoft.com/office/drawing/2014/main" id="{16E862D9-F0C2-1D54-AA80-6DBB97C0224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404">
              <a:extLst>
                <a:ext uri="{FF2B5EF4-FFF2-40B4-BE49-F238E27FC236}">
                  <a16:creationId xmlns:a16="http://schemas.microsoft.com/office/drawing/2014/main" id="{1410AF19-4BC8-D9AE-589E-913448667FFD}"/>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Freeform 405">
              <a:extLst>
                <a:ext uri="{FF2B5EF4-FFF2-40B4-BE49-F238E27FC236}">
                  <a16:creationId xmlns:a16="http://schemas.microsoft.com/office/drawing/2014/main" id="{D92E0F53-E135-657D-0738-65C676A1C76D}"/>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418">
              <a:extLst>
                <a:ext uri="{FF2B5EF4-FFF2-40B4-BE49-F238E27FC236}">
                  <a16:creationId xmlns:a16="http://schemas.microsoft.com/office/drawing/2014/main" id="{75C9AFB0-D8E0-9F78-B266-0F03D88D27AA}"/>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419">
              <a:extLst>
                <a:ext uri="{FF2B5EF4-FFF2-40B4-BE49-F238E27FC236}">
                  <a16:creationId xmlns:a16="http://schemas.microsoft.com/office/drawing/2014/main" id="{56B4419B-511B-6B5D-7DDF-AF9075B4BD4D}"/>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420">
              <a:extLst>
                <a:ext uri="{FF2B5EF4-FFF2-40B4-BE49-F238E27FC236}">
                  <a16:creationId xmlns:a16="http://schemas.microsoft.com/office/drawing/2014/main" id="{F32BA37E-C1A0-A3BE-2279-DBEAE6001EFB}"/>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421">
              <a:extLst>
                <a:ext uri="{FF2B5EF4-FFF2-40B4-BE49-F238E27FC236}">
                  <a16:creationId xmlns:a16="http://schemas.microsoft.com/office/drawing/2014/main" id="{25AF0DA7-CF3D-DB21-2589-E7C756A0FCF3}"/>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422">
              <a:extLst>
                <a:ext uri="{FF2B5EF4-FFF2-40B4-BE49-F238E27FC236}">
                  <a16:creationId xmlns:a16="http://schemas.microsoft.com/office/drawing/2014/main" id="{10F2911A-0688-DEB7-83E9-F7785FD3DE1A}"/>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Oval 423">
              <a:extLst>
                <a:ext uri="{FF2B5EF4-FFF2-40B4-BE49-F238E27FC236}">
                  <a16:creationId xmlns:a16="http://schemas.microsoft.com/office/drawing/2014/main" id="{CCF4ED6A-B338-52D5-D565-97AC478C5CA7}"/>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424">
              <a:extLst>
                <a:ext uri="{FF2B5EF4-FFF2-40B4-BE49-F238E27FC236}">
                  <a16:creationId xmlns:a16="http://schemas.microsoft.com/office/drawing/2014/main" id="{58DDBDFE-DA8B-811A-327F-BF0F6C760BC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425">
              <a:extLst>
                <a:ext uri="{FF2B5EF4-FFF2-40B4-BE49-F238E27FC236}">
                  <a16:creationId xmlns:a16="http://schemas.microsoft.com/office/drawing/2014/main" id="{80955948-5CBB-B480-F308-D23451F4A88A}"/>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Freeform 426">
              <a:extLst>
                <a:ext uri="{FF2B5EF4-FFF2-40B4-BE49-F238E27FC236}">
                  <a16:creationId xmlns:a16="http://schemas.microsoft.com/office/drawing/2014/main" id="{955B99A3-ACFE-AB24-D574-8D9D33CB1018}"/>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Freeform 438">
              <a:extLst>
                <a:ext uri="{FF2B5EF4-FFF2-40B4-BE49-F238E27FC236}">
                  <a16:creationId xmlns:a16="http://schemas.microsoft.com/office/drawing/2014/main" id="{E1F981E6-E94B-8644-04B5-316840D0751B}"/>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439">
              <a:extLst>
                <a:ext uri="{FF2B5EF4-FFF2-40B4-BE49-F238E27FC236}">
                  <a16:creationId xmlns:a16="http://schemas.microsoft.com/office/drawing/2014/main" id="{5AD56D56-C76E-8D73-E698-F89D3671355B}"/>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440">
              <a:extLst>
                <a:ext uri="{FF2B5EF4-FFF2-40B4-BE49-F238E27FC236}">
                  <a16:creationId xmlns:a16="http://schemas.microsoft.com/office/drawing/2014/main" id="{433E5A5E-A169-DB24-7996-630DA387DAB6}"/>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441">
              <a:extLst>
                <a:ext uri="{FF2B5EF4-FFF2-40B4-BE49-F238E27FC236}">
                  <a16:creationId xmlns:a16="http://schemas.microsoft.com/office/drawing/2014/main" id="{AA1C4DC5-ADB9-B40D-4305-31C943A4DAE8}"/>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442">
              <a:extLst>
                <a:ext uri="{FF2B5EF4-FFF2-40B4-BE49-F238E27FC236}">
                  <a16:creationId xmlns:a16="http://schemas.microsoft.com/office/drawing/2014/main" id="{ECFB0FC9-C6B5-B35B-D5A5-BD81CE1358EF}"/>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Oval 443">
              <a:extLst>
                <a:ext uri="{FF2B5EF4-FFF2-40B4-BE49-F238E27FC236}">
                  <a16:creationId xmlns:a16="http://schemas.microsoft.com/office/drawing/2014/main" id="{3882459D-52BB-9D2F-11A1-3F98424E1677}"/>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Oval 444">
              <a:extLst>
                <a:ext uri="{FF2B5EF4-FFF2-40B4-BE49-F238E27FC236}">
                  <a16:creationId xmlns:a16="http://schemas.microsoft.com/office/drawing/2014/main" id="{E7E601CC-2FD5-9987-96F9-3EDF5D4A651D}"/>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445">
              <a:extLst>
                <a:ext uri="{FF2B5EF4-FFF2-40B4-BE49-F238E27FC236}">
                  <a16:creationId xmlns:a16="http://schemas.microsoft.com/office/drawing/2014/main" id="{E5A1658C-9D96-0172-0145-887050D38A10}"/>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446">
              <a:extLst>
                <a:ext uri="{FF2B5EF4-FFF2-40B4-BE49-F238E27FC236}">
                  <a16:creationId xmlns:a16="http://schemas.microsoft.com/office/drawing/2014/main" id="{63F6591E-0494-3FB6-E432-0103499319A3}"/>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Freeform 458">
              <a:extLst>
                <a:ext uri="{FF2B5EF4-FFF2-40B4-BE49-F238E27FC236}">
                  <a16:creationId xmlns:a16="http://schemas.microsoft.com/office/drawing/2014/main" id="{8DEEBDDA-C5C9-9EE3-B5A0-DEDC43485F56}"/>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Freeform 459">
              <a:extLst>
                <a:ext uri="{FF2B5EF4-FFF2-40B4-BE49-F238E27FC236}">
                  <a16:creationId xmlns:a16="http://schemas.microsoft.com/office/drawing/2014/main" id="{B7D70DCA-1C3C-1D46-83DB-53170FD39401}"/>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460">
              <a:extLst>
                <a:ext uri="{FF2B5EF4-FFF2-40B4-BE49-F238E27FC236}">
                  <a16:creationId xmlns:a16="http://schemas.microsoft.com/office/drawing/2014/main" id="{01E38625-10A1-DB94-C352-5D32F6FD26BE}"/>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461">
              <a:extLst>
                <a:ext uri="{FF2B5EF4-FFF2-40B4-BE49-F238E27FC236}">
                  <a16:creationId xmlns:a16="http://schemas.microsoft.com/office/drawing/2014/main" id="{BAA31D84-1712-7774-DAD7-15D5263948FB}"/>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2" name="Freeform 462">
              <a:extLst>
                <a:ext uri="{FF2B5EF4-FFF2-40B4-BE49-F238E27FC236}">
                  <a16:creationId xmlns:a16="http://schemas.microsoft.com/office/drawing/2014/main" id="{4F6001C5-F4C5-A664-3A24-083D7B1D1FC4}"/>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3" name="Freeform 463">
              <a:extLst>
                <a:ext uri="{FF2B5EF4-FFF2-40B4-BE49-F238E27FC236}">
                  <a16:creationId xmlns:a16="http://schemas.microsoft.com/office/drawing/2014/main" id="{4E746BDB-F52F-E792-A325-52BDEA955DAE}"/>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4" name="Freeform 464">
              <a:extLst>
                <a:ext uri="{FF2B5EF4-FFF2-40B4-BE49-F238E27FC236}">
                  <a16:creationId xmlns:a16="http://schemas.microsoft.com/office/drawing/2014/main" id="{F8CC04D3-16B4-CE16-EC1E-7C73226B7689}"/>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5" name="Freeform 465">
              <a:extLst>
                <a:ext uri="{FF2B5EF4-FFF2-40B4-BE49-F238E27FC236}">
                  <a16:creationId xmlns:a16="http://schemas.microsoft.com/office/drawing/2014/main" id="{D97C362C-A97C-DBD2-7053-C2E668028466}"/>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6" name="Freeform 466">
              <a:extLst>
                <a:ext uri="{FF2B5EF4-FFF2-40B4-BE49-F238E27FC236}">
                  <a16:creationId xmlns:a16="http://schemas.microsoft.com/office/drawing/2014/main" id="{06837009-12DE-CA02-5195-0F6465CBB6B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7" name="Freeform 478">
              <a:extLst>
                <a:ext uri="{FF2B5EF4-FFF2-40B4-BE49-F238E27FC236}">
                  <a16:creationId xmlns:a16="http://schemas.microsoft.com/office/drawing/2014/main" id="{0949996B-1F62-269F-2711-302DF9149E2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8" name="Freeform 479">
              <a:extLst>
                <a:ext uri="{FF2B5EF4-FFF2-40B4-BE49-F238E27FC236}">
                  <a16:creationId xmlns:a16="http://schemas.microsoft.com/office/drawing/2014/main" id="{5A27311D-4E4A-92C9-6751-953B92E5CD88}"/>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9" name="Freeform 480">
              <a:extLst>
                <a:ext uri="{FF2B5EF4-FFF2-40B4-BE49-F238E27FC236}">
                  <a16:creationId xmlns:a16="http://schemas.microsoft.com/office/drawing/2014/main" id="{A260E852-52D6-AD1F-4CB2-89220DC7789E}"/>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0" name="Freeform 481">
              <a:extLst>
                <a:ext uri="{FF2B5EF4-FFF2-40B4-BE49-F238E27FC236}">
                  <a16:creationId xmlns:a16="http://schemas.microsoft.com/office/drawing/2014/main" id="{0966A00C-4FB0-1AD7-1C2B-D198BE5E118D}"/>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1" name="Freeform 482">
              <a:extLst>
                <a:ext uri="{FF2B5EF4-FFF2-40B4-BE49-F238E27FC236}">
                  <a16:creationId xmlns:a16="http://schemas.microsoft.com/office/drawing/2014/main" id="{774E8495-9005-5310-C457-EA31A75237F8}"/>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2" name="Freeform 483">
              <a:extLst>
                <a:ext uri="{FF2B5EF4-FFF2-40B4-BE49-F238E27FC236}">
                  <a16:creationId xmlns:a16="http://schemas.microsoft.com/office/drawing/2014/main" id="{611E27A3-0539-6DC8-01F6-768F34B653B3}"/>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3" name="Freeform 484">
              <a:extLst>
                <a:ext uri="{FF2B5EF4-FFF2-40B4-BE49-F238E27FC236}">
                  <a16:creationId xmlns:a16="http://schemas.microsoft.com/office/drawing/2014/main" id="{877E17A2-9294-B777-5251-4DDACC4C9151}"/>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4" name="Freeform 485">
              <a:extLst>
                <a:ext uri="{FF2B5EF4-FFF2-40B4-BE49-F238E27FC236}">
                  <a16:creationId xmlns:a16="http://schemas.microsoft.com/office/drawing/2014/main" id="{80E5F60E-EACC-D41A-0F9B-48764D2D6B8C}"/>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5" name="Oval 486">
              <a:extLst>
                <a:ext uri="{FF2B5EF4-FFF2-40B4-BE49-F238E27FC236}">
                  <a16:creationId xmlns:a16="http://schemas.microsoft.com/office/drawing/2014/main" id="{34DE99E3-3781-1CAD-AC94-3C9C8DF1AC3B}"/>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6" name="Oval 498">
              <a:extLst>
                <a:ext uri="{FF2B5EF4-FFF2-40B4-BE49-F238E27FC236}">
                  <a16:creationId xmlns:a16="http://schemas.microsoft.com/office/drawing/2014/main" id="{59273108-36DD-B9A8-2FEC-6DA334FBE090}"/>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7" name="Oval 499">
              <a:extLst>
                <a:ext uri="{FF2B5EF4-FFF2-40B4-BE49-F238E27FC236}">
                  <a16:creationId xmlns:a16="http://schemas.microsoft.com/office/drawing/2014/main" id="{C2D7B4A1-83A5-9477-4F04-1B278BAF2ADD}"/>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8" name="Freeform 500">
              <a:extLst>
                <a:ext uri="{FF2B5EF4-FFF2-40B4-BE49-F238E27FC236}">
                  <a16:creationId xmlns:a16="http://schemas.microsoft.com/office/drawing/2014/main" id="{A83A1C58-AEF9-4F0B-959F-EC3059625CF6}"/>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9" name="Freeform 501">
              <a:extLst>
                <a:ext uri="{FF2B5EF4-FFF2-40B4-BE49-F238E27FC236}">
                  <a16:creationId xmlns:a16="http://schemas.microsoft.com/office/drawing/2014/main" id="{9C840195-2313-13B1-11DA-58B1C4B4E7B8}"/>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0" name="Freeform 502">
              <a:extLst>
                <a:ext uri="{FF2B5EF4-FFF2-40B4-BE49-F238E27FC236}">
                  <a16:creationId xmlns:a16="http://schemas.microsoft.com/office/drawing/2014/main" id="{3716B0EE-5450-F4ED-BEDA-CF2943D3F1C1}"/>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1" name="Freeform 503">
              <a:extLst>
                <a:ext uri="{FF2B5EF4-FFF2-40B4-BE49-F238E27FC236}">
                  <a16:creationId xmlns:a16="http://schemas.microsoft.com/office/drawing/2014/main" id="{B4A38A36-E5F7-FA8E-FB28-00FF80C02807}"/>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2" name="Freeform 504">
              <a:extLst>
                <a:ext uri="{FF2B5EF4-FFF2-40B4-BE49-F238E27FC236}">
                  <a16:creationId xmlns:a16="http://schemas.microsoft.com/office/drawing/2014/main" id="{69E26592-94BB-F29A-8011-4B01E4A205BB}"/>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3" name="Freeform 505">
              <a:extLst>
                <a:ext uri="{FF2B5EF4-FFF2-40B4-BE49-F238E27FC236}">
                  <a16:creationId xmlns:a16="http://schemas.microsoft.com/office/drawing/2014/main" id="{EFBB73B7-210D-2291-5ECB-C188425A60A8}"/>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4" name="Freeform 506">
              <a:extLst>
                <a:ext uri="{FF2B5EF4-FFF2-40B4-BE49-F238E27FC236}">
                  <a16:creationId xmlns:a16="http://schemas.microsoft.com/office/drawing/2014/main" id="{77E02397-BA8C-E0CB-15B7-92A105517D54}"/>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5" name="Oval 518">
              <a:extLst>
                <a:ext uri="{FF2B5EF4-FFF2-40B4-BE49-F238E27FC236}">
                  <a16:creationId xmlns:a16="http://schemas.microsoft.com/office/drawing/2014/main" id="{6A5ED3AC-7C64-F976-358F-9926366451AB}"/>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6" name="Freeform 519">
              <a:extLst>
                <a:ext uri="{FF2B5EF4-FFF2-40B4-BE49-F238E27FC236}">
                  <a16:creationId xmlns:a16="http://schemas.microsoft.com/office/drawing/2014/main" id="{6C5DE1C1-7361-BD29-C580-835DA0D1BB20}"/>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7" name="Freeform 520">
              <a:extLst>
                <a:ext uri="{FF2B5EF4-FFF2-40B4-BE49-F238E27FC236}">
                  <a16:creationId xmlns:a16="http://schemas.microsoft.com/office/drawing/2014/main" id="{CFEF93ED-955D-B17C-4230-C41797B30F4C}"/>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521">
              <a:extLst>
                <a:ext uri="{FF2B5EF4-FFF2-40B4-BE49-F238E27FC236}">
                  <a16:creationId xmlns:a16="http://schemas.microsoft.com/office/drawing/2014/main" id="{2988D285-0E59-8C92-7E26-0DCB7DD7D21C}"/>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522">
              <a:extLst>
                <a:ext uri="{FF2B5EF4-FFF2-40B4-BE49-F238E27FC236}">
                  <a16:creationId xmlns:a16="http://schemas.microsoft.com/office/drawing/2014/main" id="{66D3EF3C-9B02-BFFB-5E33-91F301D439E2}"/>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Freeform 523">
              <a:extLst>
                <a:ext uri="{FF2B5EF4-FFF2-40B4-BE49-F238E27FC236}">
                  <a16:creationId xmlns:a16="http://schemas.microsoft.com/office/drawing/2014/main" id="{59FF33F0-C3A5-1DC1-458B-BAA0B208B07A}"/>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Freeform 524">
              <a:extLst>
                <a:ext uri="{FF2B5EF4-FFF2-40B4-BE49-F238E27FC236}">
                  <a16:creationId xmlns:a16="http://schemas.microsoft.com/office/drawing/2014/main" id="{F73B00FD-41F5-F3EF-1DEC-073AE7F1C48A}"/>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525">
              <a:extLst>
                <a:ext uri="{FF2B5EF4-FFF2-40B4-BE49-F238E27FC236}">
                  <a16:creationId xmlns:a16="http://schemas.microsoft.com/office/drawing/2014/main" id="{A1F55D1F-B526-92C5-18F4-D8D5342423CB}"/>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526">
              <a:extLst>
                <a:ext uri="{FF2B5EF4-FFF2-40B4-BE49-F238E27FC236}">
                  <a16:creationId xmlns:a16="http://schemas.microsoft.com/office/drawing/2014/main" id="{9C92671B-8746-A110-2D1C-5D91A7B29EA9}"/>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538">
              <a:extLst>
                <a:ext uri="{FF2B5EF4-FFF2-40B4-BE49-F238E27FC236}">
                  <a16:creationId xmlns:a16="http://schemas.microsoft.com/office/drawing/2014/main" id="{C3A93765-9EB7-ADF1-69B9-17BC4499134A}"/>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539">
              <a:extLst>
                <a:ext uri="{FF2B5EF4-FFF2-40B4-BE49-F238E27FC236}">
                  <a16:creationId xmlns:a16="http://schemas.microsoft.com/office/drawing/2014/main" id="{F6FF1FD7-DC6F-7433-083E-028E4B88E3DA}"/>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Oval 540">
              <a:extLst>
                <a:ext uri="{FF2B5EF4-FFF2-40B4-BE49-F238E27FC236}">
                  <a16:creationId xmlns:a16="http://schemas.microsoft.com/office/drawing/2014/main" id="{A792C309-C48B-FE1F-BCDB-31EF772D963D}"/>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Oval 541">
              <a:extLst>
                <a:ext uri="{FF2B5EF4-FFF2-40B4-BE49-F238E27FC236}">
                  <a16:creationId xmlns:a16="http://schemas.microsoft.com/office/drawing/2014/main" id="{D54E9893-DC66-0DF9-53D3-E107BD23D8EB}"/>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Freeform 542">
              <a:extLst>
                <a:ext uri="{FF2B5EF4-FFF2-40B4-BE49-F238E27FC236}">
                  <a16:creationId xmlns:a16="http://schemas.microsoft.com/office/drawing/2014/main" id="{FE9B9457-0D0B-7D60-EF64-880D79DEA00A}"/>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Freeform 543">
              <a:extLst>
                <a:ext uri="{FF2B5EF4-FFF2-40B4-BE49-F238E27FC236}">
                  <a16:creationId xmlns:a16="http://schemas.microsoft.com/office/drawing/2014/main" id="{9AE775A0-0337-B86B-2C56-F17605359AB2}"/>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Freeform 544">
              <a:extLst>
                <a:ext uri="{FF2B5EF4-FFF2-40B4-BE49-F238E27FC236}">
                  <a16:creationId xmlns:a16="http://schemas.microsoft.com/office/drawing/2014/main" id="{355F907E-1714-280F-3FBE-9770492D2A5B}"/>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545">
              <a:extLst>
                <a:ext uri="{FF2B5EF4-FFF2-40B4-BE49-F238E27FC236}">
                  <a16:creationId xmlns:a16="http://schemas.microsoft.com/office/drawing/2014/main" id="{E4843B65-B93C-56C0-CD13-B33742D6E513}"/>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546">
              <a:extLst>
                <a:ext uri="{FF2B5EF4-FFF2-40B4-BE49-F238E27FC236}">
                  <a16:creationId xmlns:a16="http://schemas.microsoft.com/office/drawing/2014/main" id="{70479B7B-86C1-A5D0-1A44-CFF132CA59E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558">
              <a:extLst>
                <a:ext uri="{FF2B5EF4-FFF2-40B4-BE49-F238E27FC236}">
                  <a16:creationId xmlns:a16="http://schemas.microsoft.com/office/drawing/2014/main" id="{781B9F35-55D5-69E3-0A9F-63A7A71E1C8D}"/>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559">
              <a:extLst>
                <a:ext uri="{FF2B5EF4-FFF2-40B4-BE49-F238E27FC236}">
                  <a16:creationId xmlns:a16="http://schemas.microsoft.com/office/drawing/2014/main" id="{CC397596-ECF8-D7DD-BFAB-8FD9DA5EC0C6}"/>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Oval 560">
              <a:extLst>
                <a:ext uri="{FF2B5EF4-FFF2-40B4-BE49-F238E27FC236}">
                  <a16:creationId xmlns:a16="http://schemas.microsoft.com/office/drawing/2014/main" id="{9923CE1C-CC26-EE18-D8A7-0CA5A31D8D8A}"/>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Oval 561">
              <a:extLst>
                <a:ext uri="{FF2B5EF4-FFF2-40B4-BE49-F238E27FC236}">
                  <a16:creationId xmlns:a16="http://schemas.microsoft.com/office/drawing/2014/main" id="{CA21DCCD-DC06-816E-D17A-BF2447CC652F}"/>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Freeform 562">
              <a:extLst>
                <a:ext uri="{FF2B5EF4-FFF2-40B4-BE49-F238E27FC236}">
                  <a16:creationId xmlns:a16="http://schemas.microsoft.com/office/drawing/2014/main" id="{8C34635A-A6DB-861B-9C29-34F49E4AE3DA}"/>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Freeform 563">
              <a:extLst>
                <a:ext uri="{FF2B5EF4-FFF2-40B4-BE49-F238E27FC236}">
                  <a16:creationId xmlns:a16="http://schemas.microsoft.com/office/drawing/2014/main" id="{7FCA66D0-1394-45F2-95F0-58288CAAA7E0}"/>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564">
              <a:extLst>
                <a:ext uri="{FF2B5EF4-FFF2-40B4-BE49-F238E27FC236}">
                  <a16:creationId xmlns:a16="http://schemas.microsoft.com/office/drawing/2014/main" id="{544DA716-BC97-208E-91CC-DB72672972EB}"/>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565">
              <a:extLst>
                <a:ext uri="{FF2B5EF4-FFF2-40B4-BE49-F238E27FC236}">
                  <a16:creationId xmlns:a16="http://schemas.microsoft.com/office/drawing/2014/main" id="{61972D82-DF1C-2160-912F-4AB7534D9368}"/>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Freeform 566">
              <a:extLst>
                <a:ext uri="{FF2B5EF4-FFF2-40B4-BE49-F238E27FC236}">
                  <a16:creationId xmlns:a16="http://schemas.microsoft.com/office/drawing/2014/main" id="{7CC4FAF8-696F-BD86-FEBF-50408A8E911D}"/>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578">
              <a:extLst>
                <a:ext uri="{FF2B5EF4-FFF2-40B4-BE49-F238E27FC236}">
                  <a16:creationId xmlns:a16="http://schemas.microsoft.com/office/drawing/2014/main" id="{F1B8A16F-13E4-0E7A-30C4-0C4C2E0F640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579">
              <a:extLst>
                <a:ext uri="{FF2B5EF4-FFF2-40B4-BE49-F238E27FC236}">
                  <a16:creationId xmlns:a16="http://schemas.microsoft.com/office/drawing/2014/main" id="{84F940FF-6545-A9C1-CFBC-8E109671CC72}"/>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580">
              <a:extLst>
                <a:ext uri="{FF2B5EF4-FFF2-40B4-BE49-F238E27FC236}">
                  <a16:creationId xmlns:a16="http://schemas.microsoft.com/office/drawing/2014/main" id="{84F6577A-CE83-A445-359C-4DEBA0FA4F63}"/>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581">
              <a:extLst>
                <a:ext uri="{FF2B5EF4-FFF2-40B4-BE49-F238E27FC236}">
                  <a16:creationId xmlns:a16="http://schemas.microsoft.com/office/drawing/2014/main" id="{D02FDF02-834D-D8E1-8893-052203C4CDE3}"/>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582">
              <a:extLst>
                <a:ext uri="{FF2B5EF4-FFF2-40B4-BE49-F238E27FC236}">
                  <a16:creationId xmlns:a16="http://schemas.microsoft.com/office/drawing/2014/main" id="{13EAA7FB-01EB-9D88-4BB2-3FC7DE2B085E}"/>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Oval 583">
              <a:extLst>
                <a:ext uri="{FF2B5EF4-FFF2-40B4-BE49-F238E27FC236}">
                  <a16:creationId xmlns:a16="http://schemas.microsoft.com/office/drawing/2014/main" id="{0C590E32-F55C-A0E8-E255-E8CC0D7D0FD4}"/>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584">
              <a:extLst>
                <a:ext uri="{FF2B5EF4-FFF2-40B4-BE49-F238E27FC236}">
                  <a16:creationId xmlns:a16="http://schemas.microsoft.com/office/drawing/2014/main" id="{AB3106A1-A1EB-32E2-12D6-1148F7E490CF}"/>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Freeform 585">
              <a:extLst>
                <a:ext uri="{FF2B5EF4-FFF2-40B4-BE49-F238E27FC236}">
                  <a16:creationId xmlns:a16="http://schemas.microsoft.com/office/drawing/2014/main" id="{C58995F9-1DF5-59A8-05CD-C32061D89A9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Freeform 586">
              <a:extLst>
                <a:ext uri="{FF2B5EF4-FFF2-40B4-BE49-F238E27FC236}">
                  <a16:creationId xmlns:a16="http://schemas.microsoft.com/office/drawing/2014/main" id="{D130E0D5-CB64-8E68-48F3-0E35E16CE239}"/>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Freeform 598">
              <a:extLst>
                <a:ext uri="{FF2B5EF4-FFF2-40B4-BE49-F238E27FC236}">
                  <a16:creationId xmlns:a16="http://schemas.microsoft.com/office/drawing/2014/main" id="{5AB6EAC3-2D12-8AF9-A1D3-73E9F778954E}"/>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599">
              <a:extLst>
                <a:ext uri="{FF2B5EF4-FFF2-40B4-BE49-F238E27FC236}">
                  <a16:creationId xmlns:a16="http://schemas.microsoft.com/office/drawing/2014/main" id="{2FB12F5A-7A49-CCAF-831F-DDFE99A78D9E}"/>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600">
              <a:extLst>
                <a:ext uri="{FF2B5EF4-FFF2-40B4-BE49-F238E27FC236}">
                  <a16:creationId xmlns:a16="http://schemas.microsoft.com/office/drawing/2014/main" id="{C5BAE6BC-06D6-9D43-CA2D-329A0E56E3C3}"/>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4" name="Freeform 601">
              <a:extLst>
                <a:ext uri="{FF2B5EF4-FFF2-40B4-BE49-F238E27FC236}">
                  <a16:creationId xmlns:a16="http://schemas.microsoft.com/office/drawing/2014/main" id="{EC221956-795C-63DC-6755-F4A8B21F004C}"/>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5" name="Freeform 602">
              <a:extLst>
                <a:ext uri="{FF2B5EF4-FFF2-40B4-BE49-F238E27FC236}">
                  <a16:creationId xmlns:a16="http://schemas.microsoft.com/office/drawing/2014/main" id="{170C1DB8-070B-54A2-965B-6D6F976DDBC5}"/>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6" name="Oval 603">
              <a:extLst>
                <a:ext uri="{FF2B5EF4-FFF2-40B4-BE49-F238E27FC236}">
                  <a16:creationId xmlns:a16="http://schemas.microsoft.com/office/drawing/2014/main" id="{138571B0-E1B5-DB2C-6850-381106FBC259}"/>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7" name="Oval 604">
              <a:extLst>
                <a:ext uri="{FF2B5EF4-FFF2-40B4-BE49-F238E27FC236}">
                  <a16:creationId xmlns:a16="http://schemas.microsoft.com/office/drawing/2014/main" id="{BE9FE740-50AE-E213-672F-2A61B0BDB65F}"/>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8" name="Freeform 605">
              <a:extLst>
                <a:ext uri="{FF2B5EF4-FFF2-40B4-BE49-F238E27FC236}">
                  <a16:creationId xmlns:a16="http://schemas.microsoft.com/office/drawing/2014/main" id="{8B043478-7512-F76B-35A1-2255DC6C1FB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9" name="Freeform 606">
              <a:extLst>
                <a:ext uri="{FF2B5EF4-FFF2-40B4-BE49-F238E27FC236}">
                  <a16:creationId xmlns:a16="http://schemas.microsoft.com/office/drawing/2014/main" id="{1715AC9D-2C64-5185-DD5D-9C9F565C7905}"/>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34"/>
                                        </p:tgtEl>
                                        <p:attrNameLst>
                                          <p:attrName>style.visibility</p:attrName>
                                        </p:attrNameLst>
                                      </p:cBhvr>
                                      <p:to>
                                        <p:strVal val="visible"/>
                                      </p:to>
                                    </p:set>
                                    <p:anim calcmode="lin" valueType="num">
                                      <p:cBhvr additive="base">
                                        <p:cTn id="7" dur="500" fill="hold"/>
                                        <p:tgtEl>
                                          <p:spTgt spid="534"/>
                                        </p:tgtEl>
                                        <p:attrNameLst>
                                          <p:attrName>ppt_x</p:attrName>
                                        </p:attrNameLst>
                                      </p:cBhvr>
                                      <p:tavLst>
                                        <p:tav tm="0">
                                          <p:val>
                                            <p:strVal val="0-#ppt_w/2"/>
                                          </p:val>
                                        </p:tav>
                                        <p:tav tm="100000">
                                          <p:val>
                                            <p:strVal val="#ppt_x"/>
                                          </p:val>
                                        </p:tav>
                                      </p:tavLst>
                                    </p:anim>
                                    <p:anim calcmode="lin" valueType="num">
                                      <p:cBhvr additive="base">
                                        <p:cTn id="8" dur="500" fill="hold"/>
                                        <p:tgtEl>
                                          <p:spTgt spid="534"/>
                                        </p:tgtEl>
                                        <p:attrNameLst>
                                          <p:attrName>ppt_y</p:attrName>
                                        </p:attrNameLst>
                                      </p:cBhvr>
                                      <p:tavLst>
                                        <p:tav tm="0">
                                          <p:val>
                                            <p:strVal val="#ppt_y"/>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0-#ppt_w/2"/>
                                          </p:val>
                                        </p:tav>
                                        <p:tav tm="100000">
                                          <p:val>
                                            <p:strVal val="#ppt_x"/>
                                          </p:val>
                                        </p:tav>
                                      </p:tavLst>
                                    </p:anim>
                                    <p:anim calcmode="lin" valueType="num">
                                      <p:cBhvr additive="base">
                                        <p:cTn id="12" dur="500" fill="hold"/>
                                        <p:tgtEl>
                                          <p:spTgt spid="48"/>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52"/>
                                        </p:tgtEl>
                                        <p:attrNameLst>
                                          <p:attrName>style.visibility</p:attrName>
                                        </p:attrNameLst>
                                      </p:cBhvr>
                                      <p:to>
                                        <p:strVal val="visible"/>
                                      </p:to>
                                    </p:set>
                                    <p:anim calcmode="lin" valueType="num">
                                      <p:cBhvr additive="base">
                                        <p:cTn id="15" dur="500" fill="hold"/>
                                        <p:tgtEl>
                                          <p:spTgt spid="652"/>
                                        </p:tgtEl>
                                        <p:attrNameLst>
                                          <p:attrName>ppt_x</p:attrName>
                                        </p:attrNameLst>
                                      </p:cBhvr>
                                      <p:tavLst>
                                        <p:tav tm="0">
                                          <p:val>
                                            <p:strVal val="1+#ppt_w/2"/>
                                          </p:val>
                                        </p:tav>
                                        <p:tav tm="100000">
                                          <p:val>
                                            <p:strVal val="#ppt_x"/>
                                          </p:val>
                                        </p:tav>
                                      </p:tavLst>
                                    </p:anim>
                                    <p:anim calcmode="lin" valueType="num">
                                      <p:cBhvr additive="base">
                                        <p:cTn id="16" dur="500" fill="hold"/>
                                        <p:tgtEl>
                                          <p:spTgt spid="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 title and description">
    <p:spTree>
      <p:nvGrpSpPr>
        <p:cNvPr id="1" name="Shape 55"/>
        <p:cNvGrpSpPr/>
        <p:nvPr/>
      </p:nvGrpSpPr>
      <p:grpSpPr>
        <a:xfrm>
          <a:off x="0" y="0"/>
          <a:ext cx="0" cy="0"/>
          <a:chOff x="0" y="0"/>
          <a:chExt cx="0" cy="0"/>
        </a:xfrm>
      </p:grpSpPr>
      <p:grpSp>
        <p:nvGrpSpPr>
          <p:cNvPr id="269" name="Group 895">
            <a:extLst>
              <a:ext uri="{FF2B5EF4-FFF2-40B4-BE49-F238E27FC236}">
                <a16:creationId xmlns:a16="http://schemas.microsoft.com/office/drawing/2014/main" id="{F10E0E69-2F01-90BE-B85C-2717E014D771}"/>
              </a:ext>
            </a:extLst>
          </p:cNvPr>
          <p:cNvGrpSpPr/>
          <p:nvPr userDrawn="1"/>
        </p:nvGrpSpPr>
        <p:grpSpPr>
          <a:xfrm>
            <a:off x="7144602" y="3147253"/>
            <a:ext cx="2300556" cy="2575530"/>
            <a:chOff x="3238240" y="323850"/>
            <a:chExt cx="1739901" cy="1947863"/>
          </a:xfrm>
        </p:grpSpPr>
        <p:sp>
          <p:nvSpPr>
            <p:cNvPr id="270" name="Freeform 352">
              <a:extLst>
                <a:ext uri="{FF2B5EF4-FFF2-40B4-BE49-F238E27FC236}">
                  <a16:creationId xmlns:a16="http://schemas.microsoft.com/office/drawing/2014/main" id="{4F928119-3507-CEE1-705A-70A8142A3E8F}"/>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1" name="Freeform 353">
              <a:extLst>
                <a:ext uri="{FF2B5EF4-FFF2-40B4-BE49-F238E27FC236}">
                  <a16:creationId xmlns:a16="http://schemas.microsoft.com/office/drawing/2014/main" id="{964E2358-0FD3-2FEC-1A49-9FF87C395B46}"/>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2" name="Freeform 354">
              <a:extLst>
                <a:ext uri="{FF2B5EF4-FFF2-40B4-BE49-F238E27FC236}">
                  <a16:creationId xmlns:a16="http://schemas.microsoft.com/office/drawing/2014/main" id="{DB89901F-5793-B9D6-E270-8419B9052723}"/>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3" name="Freeform 355">
              <a:extLst>
                <a:ext uri="{FF2B5EF4-FFF2-40B4-BE49-F238E27FC236}">
                  <a16:creationId xmlns:a16="http://schemas.microsoft.com/office/drawing/2014/main" id="{A2C8AF43-4C71-C51C-4D1C-BCEF60EB6E21}"/>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4" name="Freeform 356">
              <a:extLst>
                <a:ext uri="{FF2B5EF4-FFF2-40B4-BE49-F238E27FC236}">
                  <a16:creationId xmlns:a16="http://schemas.microsoft.com/office/drawing/2014/main" id="{61E1542F-9937-D8AC-C0DF-87A97F90EB2B}"/>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56" name="Google Shape;56;p22"/>
          <p:cNvSpPr txBox="1">
            <a:spLocks noGrp="1"/>
          </p:cNvSpPr>
          <p:nvPr>
            <p:ph type="title"/>
          </p:nvPr>
        </p:nvSpPr>
        <p:spPr>
          <a:xfrm>
            <a:off x="723901" y="1362353"/>
            <a:ext cx="3998224" cy="15504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500"/>
              <a:buFont typeface="Bebas Neue"/>
              <a:buNone/>
              <a:defRPr sz="3400">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22"/>
          <p:cNvSpPr txBox="1">
            <a:spLocks noGrp="1"/>
          </p:cNvSpPr>
          <p:nvPr>
            <p:ph type="body" idx="1"/>
          </p:nvPr>
        </p:nvSpPr>
        <p:spPr>
          <a:xfrm>
            <a:off x="723901" y="2890654"/>
            <a:ext cx="3998224" cy="882947"/>
          </a:xfrm>
          <a:prstGeom prst="rect">
            <a:avLst/>
          </a:prstGeom>
          <a:noFill/>
          <a:ln>
            <a:noFill/>
          </a:ln>
        </p:spPr>
        <p:txBody>
          <a:bodyPr spcFirstLastPara="1" wrap="square" lIns="91425" tIns="45700" rIns="91425" bIns="45700" anchor="t" anchorCtr="0">
            <a:normAutofit/>
          </a:bodyPr>
          <a:lstStyle>
            <a:lvl1pPr marL="0" lvl="0" indent="-228600" algn="l">
              <a:lnSpc>
                <a:spcPct val="90000"/>
              </a:lnSpc>
              <a:spcBef>
                <a:spcPts val="750"/>
              </a:spcBef>
              <a:spcAft>
                <a:spcPts val="0"/>
              </a:spcAft>
              <a:buClr>
                <a:schemeClr val="dk1"/>
              </a:buClr>
              <a:buSzPts val="1600"/>
              <a:buNone/>
              <a:defRPr sz="1200">
                <a:latin typeface="Arimo" panose="020B0604020202020204" pitchFamily="34" charset="0"/>
                <a:ea typeface="Arimo" panose="020B0604020202020204" pitchFamily="34" charset="0"/>
                <a:cs typeface="Arimo" panose="020B0604020202020204" pitchFamily="34" charset="0"/>
              </a:defRPr>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dirty="0"/>
          </a:p>
        </p:txBody>
      </p:sp>
      <p:sp>
        <p:nvSpPr>
          <p:cNvPr id="5" name="Marcador de posición de imagen 3">
            <a:extLst>
              <a:ext uri="{FF2B5EF4-FFF2-40B4-BE49-F238E27FC236}">
                <a16:creationId xmlns:a16="http://schemas.microsoft.com/office/drawing/2014/main" id="{27C9E1CD-086B-13CB-8582-DC117D5FD78D}"/>
              </a:ext>
            </a:extLst>
          </p:cNvPr>
          <p:cNvSpPr>
            <a:spLocks noGrp="1"/>
          </p:cNvSpPr>
          <p:nvPr>
            <p:ph type="pic" sz="quarter" idx="10"/>
          </p:nvPr>
        </p:nvSpPr>
        <p:spPr>
          <a:xfrm>
            <a:off x="5124450" y="1173659"/>
            <a:ext cx="3295650" cy="2804616"/>
          </a:xfrm>
          <a:prstGeom prst="roundRect">
            <a:avLst>
              <a:gd name="adj" fmla="val 7665"/>
            </a:avLst>
          </a:prstGeom>
        </p:spPr>
        <p:txBody>
          <a:bodyPr/>
          <a:lstStyle/>
          <a:p>
            <a:endParaRPr lang="es-ES" dirty="0"/>
          </a:p>
        </p:txBody>
      </p:sp>
      <p:sp>
        <p:nvSpPr>
          <p:cNvPr id="275" name="Freeform 352">
            <a:extLst>
              <a:ext uri="{FF2B5EF4-FFF2-40B4-BE49-F238E27FC236}">
                <a16:creationId xmlns:a16="http://schemas.microsoft.com/office/drawing/2014/main" id="{1F40C6CB-BB32-CA1B-BC96-AE974453E7D2}"/>
              </a:ext>
            </a:extLst>
          </p:cNvPr>
          <p:cNvSpPr>
            <a:spLocks/>
          </p:cNvSpPr>
          <p:nvPr userDrawn="1"/>
        </p:nvSpPr>
        <p:spPr bwMode="auto">
          <a:xfrm>
            <a:off x="-684423" y="-1789571"/>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584" name="Grupo 583">
            <a:extLst>
              <a:ext uri="{FF2B5EF4-FFF2-40B4-BE49-F238E27FC236}">
                <a16:creationId xmlns:a16="http://schemas.microsoft.com/office/drawing/2014/main" id="{842099AE-24D1-FC60-955A-E748A84F4082}"/>
              </a:ext>
            </a:extLst>
          </p:cNvPr>
          <p:cNvGrpSpPr/>
          <p:nvPr userDrawn="1"/>
        </p:nvGrpSpPr>
        <p:grpSpPr>
          <a:xfrm flipH="1">
            <a:off x="8238205" y="-570849"/>
            <a:ext cx="1507863" cy="1510278"/>
            <a:chOff x="39184" y="-151930"/>
            <a:chExt cx="1309806" cy="1311904"/>
          </a:xfrm>
          <a:solidFill>
            <a:schemeClr val="accent1"/>
          </a:solidFill>
        </p:grpSpPr>
        <p:sp>
          <p:nvSpPr>
            <p:cNvPr id="585" name="Oval 357">
              <a:extLst>
                <a:ext uri="{FF2B5EF4-FFF2-40B4-BE49-F238E27FC236}">
                  <a16:creationId xmlns:a16="http://schemas.microsoft.com/office/drawing/2014/main" id="{8AB17841-A5E8-AF03-E5EE-DE71DC07D0F0}"/>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358">
              <a:extLst>
                <a:ext uri="{FF2B5EF4-FFF2-40B4-BE49-F238E27FC236}">
                  <a16:creationId xmlns:a16="http://schemas.microsoft.com/office/drawing/2014/main" id="{53A5427A-29AE-93F0-B0CE-019C1574712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359">
              <a:extLst>
                <a:ext uri="{FF2B5EF4-FFF2-40B4-BE49-F238E27FC236}">
                  <a16:creationId xmlns:a16="http://schemas.microsoft.com/office/drawing/2014/main" id="{3EDD0951-15DC-DD02-7E4A-46A7A6DF60CB}"/>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360">
              <a:extLst>
                <a:ext uri="{FF2B5EF4-FFF2-40B4-BE49-F238E27FC236}">
                  <a16:creationId xmlns:a16="http://schemas.microsoft.com/office/drawing/2014/main" id="{230D0FA2-0861-0CE4-26BA-DD1E3DF5994E}"/>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361">
              <a:extLst>
                <a:ext uri="{FF2B5EF4-FFF2-40B4-BE49-F238E27FC236}">
                  <a16:creationId xmlns:a16="http://schemas.microsoft.com/office/drawing/2014/main" id="{B1676439-1347-5E6C-14F9-99480DFBD381}"/>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362">
              <a:extLst>
                <a:ext uri="{FF2B5EF4-FFF2-40B4-BE49-F238E27FC236}">
                  <a16:creationId xmlns:a16="http://schemas.microsoft.com/office/drawing/2014/main" id="{F62D06D9-A5F1-39D3-1884-BBCB863D26BE}"/>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Freeform 363">
              <a:extLst>
                <a:ext uri="{FF2B5EF4-FFF2-40B4-BE49-F238E27FC236}">
                  <a16:creationId xmlns:a16="http://schemas.microsoft.com/office/drawing/2014/main" id="{06FDD54B-755C-839F-A771-135EAF7DB2B1}"/>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Freeform 364">
              <a:extLst>
                <a:ext uri="{FF2B5EF4-FFF2-40B4-BE49-F238E27FC236}">
                  <a16:creationId xmlns:a16="http://schemas.microsoft.com/office/drawing/2014/main" id="{E269F0C6-E780-70BA-7A09-B01B52F5FEB1}"/>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Freeform 365">
              <a:extLst>
                <a:ext uri="{FF2B5EF4-FFF2-40B4-BE49-F238E27FC236}">
                  <a16:creationId xmlns:a16="http://schemas.microsoft.com/office/drawing/2014/main" id="{FFAC9097-DEE1-B2DE-819F-DB0764112D24}"/>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377">
              <a:extLst>
                <a:ext uri="{FF2B5EF4-FFF2-40B4-BE49-F238E27FC236}">
                  <a16:creationId xmlns:a16="http://schemas.microsoft.com/office/drawing/2014/main" id="{2CB208B1-6558-C845-7058-6CCD37DB94D0}"/>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378">
              <a:extLst>
                <a:ext uri="{FF2B5EF4-FFF2-40B4-BE49-F238E27FC236}">
                  <a16:creationId xmlns:a16="http://schemas.microsoft.com/office/drawing/2014/main" id="{C41F6254-F7C6-98F3-33B6-A111F7722972}"/>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Oval 379">
              <a:extLst>
                <a:ext uri="{FF2B5EF4-FFF2-40B4-BE49-F238E27FC236}">
                  <a16:creationId xmlns:a16="http://schemas.microsoft.com/office/drawing/2014/main" id="{984E3E86-2F75-7337-4365-BE441CEF4098}"/>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Oval 380">
              <a:extLst>
                <a:ext uri="{FF2B5EF4-FFF2-40B4-BE49-F238E27FC236}">
                  <a16:creationId xmlns:a16="http://schemas.microsoft.com/office/drawing/2014/main" id="{977B369B-F36E-DB4B-49FE-F4F24C3D7036}"/>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381">
              <a:extLst>
                <a:ext uri="{FF2B5EF4-FFF2-40B4-BE49-F238E27FC236}">
                  <a16:creationId xmlns:a16="http://schemas.microsoft.com/office/drawing/2014/main" id="{B8397777-4ACC-DDDB-7A18-1571D7128CA0}"/>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Freeform 382">
              <a:extLst>
                <a:ext uri="{FF2B5EF4-FFF2-40B4-BE49-F238E27FC236}">
                  <a16:creationId xmlns:a16="http://schemas.microsoft.com/office/drawing/2014/main" id="{C6732825-62AB-A689-DB6F-93DADA21D4E2}"/>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383">
              <a:extLst>
                <a:ext uri="{FF2B5EF4-FFF2-40B4-BE49-F238E27FC236}">
                  <a16:creationId xmlns:a16="http://schemas.microsoft.com/office/drawing/2014/main" id="{760EE64B-8C5A-A404-80C2-93ED3E5A8BE1}"/>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Freeform 384">
              <a:extLst>
                <a:ext uri="{FF2B5EF4-FFF2-40B4-BE49-F238E27FC236}">
                  <a16:creationId xmlns:a16="http://schemas.microsoft.com/office/drawing/2014/main" id="{8FCBF925-A9CB-CD09-D594-1E93DD5A26F6}"/>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385">
              <a:extLst>
                <a:ext uri="{FF2B5EF4-FFF2-40B4-BE49-F238E27FC236}">
                  <a16:creationId xmlns:a16="http://schemas.microsoft.com/office/drawing/2014/main" id="{982373E1-7DA0-1712-21D1-3AB9D04014F4}"/>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397">
              <a:extLst>
                <a:ext uri="{FF2B5EF4-FFF2-40B4-BE49-F238E27FC236}">
                  <a16:creationId xmlns:a16="http://schemas.microsoft.com/office/drawing/2014/main" id="{53315842-74D7-23F9-A54A-4CC39F8E2CD5}"/>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398">
              <a:extLst>
                <a:ext uri="{FF2B5EF4-FFF2-40B4-BE49-F238E27FC236}">
                  <a16:creationId xmlns:a16="http://schemas.microsoft.com/office/drawing/2014/main" id="{0A371547-81B0-3E0B-1C42-78D700DBB6EF}"/>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Oval 399">
              <a:extLst>
                <a:ext uri="{FF2B5EF4-FFF2-40B4-BE49-F238E27FC236}">
                  <a16:creationId xmlns:a16="http://schemas.microsoft.com/office/drawing/2014/main" id="{C56B2D3B-5977-D296-499D-0326F03D4243}"/>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Oval 400">
              <a:extLst>
                <a:ext uri="{FF2B5EF4-FFF2-40B4-BE49-F238E27FC236}">
                  <a16:creationId xmlns:a16="http://schemas.microsoft.com/office/drawing/2014/main" id="{AA669C50-6467-71A9-DDD8-67BC4E2D90D0}"/>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401">
              <a:extLst>
                <a:ext uri="{FF2B5EF4-FFF2-40B4-BE49-F238E27FC236}">
                  <a16:creationId xmlns:a16="http://schemas.microsoft.com/office/drawing/2014/main" id="{816D73E0-1DC2-85A0-BCC3-811608B92B3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402">
              <a:extLst>
                <a:ext uri="{FF2B5EF4-FFF2-40B4-BE49-F238E27FC236}">
                  <a16:creationId xmlns:a16="http://schemas.microsoft.com/office/drawing/2014/main" id="{8EEB0662-E940-022E-77FA-ACD09CA8AC2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403">
              <a:extLst>
                <a:ext uri="{FF2B5EF4-FFF2-40B4-BE49-F238E27FC236}">
                  <a16:creationId xmlns:a16="http://schemas.microsoft.com/office/drawing/2014/main" id="{D572846D-22B5-AC0D-1BEE-8E7C297C2C06}"/>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404">
              <a:extLst>
                <a:ext uri="{FF2B5EF4-FFF2-40B4-BE49-F238E27FC236}">
                  <a16:creationId xmlns:a16="http://schemas.microsoft.com/office/drawing/2014/main" id="{D06DFD8D-713B-FA3A-C2DA-2780EA210759}"/>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405">
              <a:extLst>
                <a:ext uri="{FF2B5EF4-FFF2-40B4-BE49-F238E27FC236}">
                  <a16:creationId xmlns:a16="http://schemas.microsoft.com/office/drawing/2014/main" id="{93633266-8F9B-EF7B-8E32-79CB7F262799}"/>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Freeform 418">
              <a:extLst>
                <a:ext uri="{FF2B5EF4-FFF2-40B4-BE49-F238E27FC236}">
                  <a16:creationId xmlns:a16="http://schemas.microsoft.com/office/drawing/2014/main" id="{8D495935-8D3E-2866-823D-C13C5DE24105}"/>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Freeform 419">
              <a:extLst>
                <a:ext uri="{FF2B5EF4-FFF2-40B4-BE49-F238E27FC236}">
                  <a16:creationId xmlns:a16="http://schemas.microsoft.com/office/drawing/2014/main" id="{96D44C01-4866-C894-CA28-D357C26932B7}"/>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420">
              <a:extLst>
                <a:ext uri="{FF2B5EF4-FFF2-40B4-BE49-F238E27FC236}">
                  <a16:creationId xmlns:a16="http://schemas.microsoft.com/office/drawing/2014/main" id="{7B695F2F-8C04-E705-7906-54D200B09D38}"/>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421">
              <a:extLst>
                <a:ext uri="{FF2B5EF4-FFF2-40B4-BE49-F238E27FC236}">
                  <a16:creationId xmlns:a16="http://schemas.microsoft.com/office/drawing/2014/main" id="{8122C130-5B33-5D7A-7CEC-1A1261433906}"/>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422">
              <a:extLst>
                <a:ext uri="{FF2B5EF4-FFF2-40B4-BE49-F238E27FC236}">
                  <a16:creationId xmlns:a16="http://schemas.microsoft.com/office/drawing/2014/main" id="{14004321-6873-1306-DAF1-3F57F127A60F}"/>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Oval 423">
              <a:extLst>
                <a:ext uri="{FF2B5EF4-FFF2-40B4-BE49-F238E27FC236}">
                  <a16:creationId xmlns:a16="http://schemas.microsoft.com/office/drawing/2014/main" id="{FBF8C682-0935-E940-9628-330034CC1F9A}"/>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424">
              <a:extLst>
                <a:ext uri="{FF2B5EF4-FFF2-40B4-BE49-F238E27FC236}">
                  <a16:creationId xmlns:a16="http://schemas.microsoft.com/office/drawing/2014/main" id="{CBB84BA1-083A-B610-CE0C-3CF6785008ED}"/>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425">
              <a:extLst>
                <a:ext uri="{FF2B5EF4-FFF2-40B4-BE49-F238E27FC236}">
                  <a16:creationId xmlns:a16="http://schemas.microsoft.com/office/drawing/2014/main" id="{055FEBCD-E503-C8C5-22DC-A2939F110345}"/>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426">
              <a:extLst>
                <a:ext uri="{FF2B5EF4-FFF2-40B4-BE49-F238E27FC236}">
                  <a16:creationId xmlns:a16="http://schemas.microsoft.com/office/drawing/2014/main" id="{6813D93E-3D7B-928B-072D-92A882F8B0F7}"/>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Freeform 438">
              <a:extLst>
                <a:ext uri="{FF2B5EF4-FFF2-40B4-BE49-F238E27FC236}">
                  <a16:creationId xmlns:a16="http://schemas.microsoft.com/office/drawing/2014/main" id="{C9679B50-CC64-D433-B19D-802084A1B69E}"/>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Freeform 439">
              <a:extLst>
                <a:ext uri="{FF2B5EF4-FFF2-40B4-BE49-F238E27FC236}">
                  <a16:creationId xmlns:a16="http://schemas.microsoft.com/office/drawing/2014/main" id="{AD5FEA2D-9859-EB39-BE51-6032E21FF7C4}"/>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440">
              <a:extLst>
                <a:ext uri="{FF2B5EF4-FFF2-40B4-BE49-F238E27FC236}">
                  <a16:creationId xmlns:a16="http://schemas.microsoft.com/office/drawing/2014/main" id="{73359E07-E972-3B0D-3FEE-913AADBA18E1}"/>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441">
              <a:extLst>
                <a:ext uri="{FF2B5EF4-FFF2-40B4-BE49-F238E27FC236}">
                  <a16:creationId xmlns:a16="http://schemas.microsoft.com/office/drawing/2014/main" id="{A2200AC1-345E-6AA4-9601-A532E970C61D}"/>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442">
              <a:extLst>
                <a:ext uri="{FF2B5EF4-FFF2-40B4-BE49-F238E27FC236}">
                  <a16:creationId xmlns:a16="http://schemas.microsoft.com/office/drawing/2014/main" id="{5AA26EDE-9920-E4CA-BF57-2FA17AD40434}"/>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Oval 443">
              <a:extLst>
                <a:ext uri="{FF2B5EF4-FFF2-40B4-BE49-F238E27FC236}">
                  <a16:creationId xmlns:a16="http://schemas.microsoft.com/office/drawing/2014/main" id="{08BA3F21-7827-2201-510E-7FB61071CD78}"/>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Oval 444">
              <a:extLst>
                <a:ext uri="{FF2B5EF4-FFF2-40B4-BE49-F238E27FC236}">
                  <a16:creationId xmlns:a16="http://schemas.microsoft.com/office/drawing/2014/main" id="{0261522C-A8CE-C289-B56E-3D552B5EA924}"/>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445">
              <a:extLst>
                <a:ext uri="{FF2B5EF4-FFF2-40B4-BE49-F238E27FC236}">
                  <a16:creationId xmlns:a16="http://schemas.microsoft.com/office/drawing/2014/main" id="{6E14ADC5-F8A8-3ACD-CD08-F203B09E6A8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446">
              <a:extLst>
                <a:ext uri="{FF2B5EF4-FFF2-40B4-BE49-F238E27FC236}">
                  <a16:creationId xmlns:a16="http://schemas.microsoft.com/office/drawing/2014/main" id="{D95F58D0-07A1-3C36-F0D7-A2BBC45DB123}"/>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458">
              <a:extLst>
                <a:ext uri="{FF2B5EF4-FFF2-40B4-BE49-F238E27FC236}">
                  <a16:creationId xmlns:a16="http://schemas.microsoft.com/office/drawing/2014/main" id="{4A5BA89A-7D12-3B0F-D1A9-CF393DB20646}"/>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459">
              <a:extLst>
                <a:ext uri="{FF2B5EF4-FFF2-40B4-BE49-F238E27FC236}">
                  <a16:creationId xmlns:a16="http://schemas.microsoft.com/office/drawing/2014/main" id="{6AB748F7-2FE4-1BD0-73D3-FFB0CFBC3876}"/>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460">
              <a:extLst>
                <a:ext uri="{FF2B5EF4-FFF2-40B4-BE49-F238E27FC236}">
                  <a16:creationId xmlns:a16="http://schemas.microsoft.com/office/drawing/2014/main" id="{401D24CB-CF2C-6F35-541C-24E08E0F661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Freeform 461">
              <a:extLst>
                <a:ext uri="{FF2B5EF4-FFF2-40B4-BE49-F238E27FC236}">
                  <a16:creationId xmlns:a16="http://schemas.microsoft.com/office/drawing/2014/main" id="{B28F19C4-FF4F-57F4-DC94-3127BC4343FB}"/>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462">
              <a:extLst>
                <a:ext uri="{FF2B5EF4-FFF2-40B4-BE49-F238E27FC236}">
                  <a16:creationId xmlns:a16="http://schemas.microsoft.com/office/drawing/2014/main" id="{96DB4560-43AC-E69A-2D8F-785FD42C92C9}"/>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463">
              <a:extLst>
                <a:ext uri="{FF2B5EF4-FFF2-40B4-BE49-F238E27FC236}">
                  <a16:creationId xmlns:a16="http://schemas.microsoft.com/office/drawing/2014/main" id="{B77A3538-3A86-C57B-EB05-88A34CCB3A92}"/>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464">
              <a:extLst>
                <a:ext uri="{FF2B5EF4-FFF2-40B4-BE49-F238E27FC236}">
                  <a16:creationId xmlns:a16="http://schemas.microsoft.com/office/drawing/2014/main" id="{85A98F0B-C5C2-6634-1C77-A39D4480F6B2}"/>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465">
              <a:extLst>
                <a:ext uri="{FF2B5EF4-FFF2-40B4-BE49-F238E27FC236}">
                  <a16:creationId xmlns:a16="http://schemas.microsoft.com/office/drawing/2014/main" id="{729BF74A-1913-81AD-2B9D-B0BB78232C52}"/>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466">
              <a:extLst>
                <a:ext uri="{FF2B5EF4-FFF2-40B4-BE49-F238E27FC236}">
                  <a16:creationId xmlns:a16="http://schemas.microsoft.com/office/drawing/2014/main" id="{E41799E5-AA43-756C-21E1-A75EB1D40F46}"/>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478">
              <a:extLst>
                <a:ext uri="{FF2B5EF4-FFF2-40B4-BE49-F238E27FC236}">
                  <a16:creationId xmlns:a16="http://schemas.microsoft.com/office/drawing/2014/main" id="{D31826C0-D805-E67D-588D-2EFD903CC50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479">
              <a:extLst>
                <a:ext uri="{FF2B5EF4-FFF2-40B4-BE49-F238E27FC236}">
                  <a16:creationId xmlns:a16="http://schemas.microsoft.com/office/drawing/2014/main" id="{2ACC9D86-5BC1-951E-3153-540EFB603FCB}"/>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480">
              <a:extLst>
                <a:ext uri="{FF2B5EF4-FFF2-40B4-BE49-F238E27FC236}">
                  <a16:creationId xmlns:a16="http://schemas.microsoft.com/office/drawing/2014/main" id="{3020119F-C343-DE26-B0CF-EB1057ACE6A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Freeform 481">
              <a:extLst>
                <a:ext uri="{FF2B5EF4-FFF2-40B4-BE49-F238E27FC236}">
                  <a16:creationId xmlns:a16="http://schemas.microsoft.com/office/drawing/2014/main" id="{E3823BA8-F624-5F06-E902-A4269C5B3AFC}"/>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Freeform 482">
              <a:extLst>
                <a:ext uri="{FF2B5EF4-FFF2-40B4-BE49-F238E27FC236}">
                  <a16:creationId xmlns:a16="http://schemas.microsoft.com/office/drawing/2014/main" id="{37385268-604E-0329-1F9B-25B1FAC4055B}"/>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483">
              <a:extLst>
                <a:ext uri="{FF2B5EF4-FFF2-40B4-BE49-F238E27FC236}">
                  <a16:creationId xmlns:a16="http://schemas.microsoft.com/office/drawing/2014/main" id="{804A012E-A897-158E-B882-12F5CC9091CC}"/>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484">
              <a:extLst>
                <a:ext uri="{FF2B5EF4-FFF2-40B4-BE49-F238E27FC236}">
                  <a16:creationId xmlns:a16="http://schemas.microsoft.com/office/drawing/2014/main" id="{8F90BC75-DB87-94DA-6AF1-69248C7AE1BF}"/>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6" name="Freeform 485">
              <a:extLst>
                <a:ext uri="{FF2B5EF4-FFF2-40B4-BE49-F238E27FC236}">
                  <a16:creationId xmlns:a16="http://schemas.microsoft.com/office/drawing/2014/main" id="{70FA1390-E858-898F-EF58-DBD6E947AABE}"/>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7" name="Oval 486">
              <a:extLst>
                <a:ext uri="{FF2B5EF4-FFF2-40B4-BE49-F238E27FC236}">
                  <a16:creationId xmlns:a16="http://schemas.microsoft.com/office/drawing/2014/main" id="{541BE27C-CB08-84A4-AD43-C6D616BEF214}"/>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Oval 498">
              <a:extLst>
                <a:ext uri="{FF2B5EF4-FFF2-40B4-BE49-F238E27FC236}">
                  <a16:creationId xmlns:a16="http://schemas.microsoft.com/office/drawing/2014/main" id="{C181773E-288C-0512-B976-CC3FBACA7EBE}"/>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Oval 499">
              <a:extLst>
                <a:ext uri="{FF2B5EF4-FFF2-40B4-BE49-F238E27FC236}">
                  <a16:creationId xmlns:a16="http://schemas.microsoft.com/office/drawing/2014/main" id="{C9CA2F05-3070-0EF6-A3F7-6094923C7745}"/>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500">
              <a:extLst>
                <a:ext uri="{FF2B5EF4-FFF2-40B4-BE49-F238E27FC236}">
                  <a16:creationId xmlns:a16="http://schemas.microsoft.com/office/drawing/2014/main" id="{50502BD3-C00F-C2BF-1946-930501B3A0A9}"/>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501">
              <a:extLst>
                <a:ext uri="{FF2B5EF4-FFF2-40B4-BE49-F238E27FC236}">
                  <a16:creationId xmlns:a16="http://schemas.microsoft.com/office/drawing/2014/main" id="{726606B3-BA60-2889-388C-A9E7E9CDC86E}"/>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502">
              <a:extLst>
                <a:ext uri="{FF2B5EF4-FFF2-40B4-BE49-F238E27FC236}">
                  <a16:creationId xmlns:a16="http://schemas.microsoft.com/office/drawing/2014/main" id="{35858887-863E-F2B4-2DE6-AE5678C84F6C}"/>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503">
              <a:extLst>
                <a:ext uri="{FF2B5EF4-FFF2-40B4-BE49-F238E27FC236}">
                  <a16:creationId xmlns:a16="http://schemas.microsoft.com/office/drawing/2014/main" id="{3E49523F-5DAE-4DA3-F0C1-3D07C4137993}"/>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504">
              <a:extLst>
                <a:ext uri="{FF2B5EF4-FFF2-40B4-BE49-F238E27FC236}">
                  <a16:creationId xmlns:a16="http://schemas.microsoft.com/office/drawing/2014/main" id="{3273CA68-B3A1-8C12-8B1A-3C2944A54E9E}"/>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505">
              <a:extLst>
                <a:ext uri="{FF2B5EF4-FFF2-40B4-BE49-F238E27FC236}">
                  <a16:creationId xmlns:a16="http://schemas.microsoft.com/office/drawing/2014/main" id="{DF5FB7BF-7F85-BE22-7A87-68A3E0F3A78D}"/>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506">
              <a:extLst>
                <a:ext uri="{FF2B5EF4-FFF2-40B4-BE49-F238E27FC236}">
                  <a16:creationId xmlns:a16="http://schemas.microsoft.com/office/drawing/2014/main" id="{E7340214-B23F-9033-4ECC-BE1B15B2A63E}"/>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Oval 518">
              <a:extLst>
                <a:ext uri="{FF2B5EF4-FFF2-40B4-BE49-F238E27FC236}">
                  <a16:creationId xmlns:a16="http://schemas.microsoft.com/office/drawing/2014/main" id="{6E8BA4C5-1CC7-46F7-FDCD-85D4D909D20D}"/>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Freeform 519">
              <a:extLst>
                <a:ext uri="{FF2B5EF4-FFF2-40B4-BE49-F238E27FC236}">
                  <a16:creationId xmlns:a16="http://schemas.microsoft.com/office/drawing/2014/main" id="{6828CEDF-47A1-318D-666D-AF7627E7D82C}"/>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Freeform 520">
              <a:extLst>
                <a:ext uri="{FF2B5EF4-FFF2-40B4-BE49-F238E27FC236}">
                  <a16:creationId xmlns:a16="http://schemas.microsoft.com/office/drawing/2014/main" id="{B32EFA04-F5C3-61B6-6F14-708B2D9B01F2}"/>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521">
              <a:extLst>
                <a:ext uri="{FF2B5EF4-FFF2-40B4-BE49-F238E27FC236}">
                  <a16:creationId xmlns:a16="http://schemas.microsoft.com/office/drawing/2014/main" id="{7A2B66BF-E750-A0F4-A6F9-F3706F96C4FF}"/>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522">
              <a:extLst>
                <a:ext uri="{FF2B5EF4-FFF2-40B4-BE49-F238E27FC236}">
                  <a16:creationId xmlns:a16="http://schemas.microsoft.com/office/drawing/2014/main" id="{49F847DE-8A24-9770-5770-CE8C9DE75308}"/>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523">
              <a:extLst>
                <a:ext uri="{FF2B5EF4-FFF2-40B4-BE49-F238E27FC236}">
                  <a16:creationId xmlns:a16="http://schemas.microsoft.com/office/drawing/2014/main" id="{13A72AF2-F314-700B-E88B-3696225DB7DB}"/>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524">
              <a:extLst>
                <a:ext uri="{FF2B5EF4-FFF2-40B4-BE49-F238E27FC236}">
                  <a16:creationId xmlns:a16="http://schemas.microsoft.com/office/drawing/2014/main" id="{78B84B34-CA38-2C59-5B9D-97A7514396D2}"/>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525">
              <a:extLst>
                <a:ext uri="{FF2B5EF4-FFF2-40B4-BE49-F238E27FC236}">
                  <a16:creationId xmlns:a16="http://schemas.microsoft.com/office/drawing/2014/main" id="{7491BC4C-BC3A-4102-F92B-2D0E72E3E54A}"/>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526">
              <a:extLst>
                <a:ext uri="{FF2B5EF4-FFF2-40B4-BE49-F238E27FC236}">
                  <a16:creationId xmlns:a16="http://schemas.microsoft.com/office/drawing/2014/main" id="{C32568E9-1C67-6A9B-AF54-FB498E429F9C}"/>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538">
              <a:extLst>
                <a:ext uri="{FF2B5EF4-FFF2-40B4-BE49-F238E27FC236}">
                  <a16:creationId xmlns:a16="http://schemas.microsoft.com/office/drawing/2014/main" id="{57827C3C-5DBA-4D1E-0E6F-19C8DEE7A72C}"/>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Freeform 539">
              <a:extLst>
                <a:ext uri="{FF2B5EF4-FFF2-40B4-BE49-F238E27FC236}">
                  <a16:creationId xmlns:a16="http://schemas.microsoft.com/office/drawing/2014/main" id="{F4AEA9D5-19CA-3F7F-143D-00AE6D153105}"/>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Oval 540">
              <a:extLst>
                <a:ext uri="{FF2B5EF4-FFF2-40B4-BE49-F238E27FC236}">
                  <a16:creationId xmlns:a16="http://schemas.microsoft.com/office/drawing/2014/main" id="{4D21EABD-65CD-03BB-D7ED-455DF56DE864}"/>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Oval 541">
              <a:extLst>
                <a:ext uri="{FF2B5EF4-FFF2-40B4-BE49-F238E27FC236}">
                  <a16:creationId xmlns:a16="http://schemas.microsoft.com/office/drawing/2014/main" id="{E7046E7C-F47F-10E7-0A91-B6544CB7961C}"/>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542">
              <a:extLst>
                <a:ext uri="{FF2B5EF4-FFF2-40B4-BE49-F238E27FC236}">
                  <a16:creationId xmlns:a16="http://schemas.microsoft.com/office/drawing/2014/main" id="{36C8395E-6273-7C57-EB34-70C8B3DFD27C}"/>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543">
              <a:extLst>
                <a:ext uri="{FF2B5EF4-FFF2-40B4-BE49-F238E27FC236}">
                  <a16:creationId xmlns:a16="http://schemas.microsoft.com/office/drawing/2014/main" id="{1C29C689-2C18-EB6B-47D6-4DD6316705F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544">
              <a:extLst>
                <a:ext uri="{FF2B5EF4-FFF2-40B4-BE49-F238E27FC236}">
                  <a16:creationId xmlns:a16="http://schemas.microsoft.com/office/drawing/2014/main" id="{161026CF-84C2-F818-DA31-10FAB37E2183}"/>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545">
              <a:extLst>
                <a:ext uri="{FF2B5EF4-FFF2-40B4-BE49-F238E27FC236}">
                  <a16:creationId xmlns:a16="http://schemas.microsoft.com/office/drawing/2014/main" id="{DF3F7481-2450-FC29-64E5-EE1FB67621D6}"/>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546">
              <a:extLst>
                <a:ext uri="{FF2B5EF4-FFF2-40B4-BE49-F238E27FC236}">
                  <a16:creationId xmlns:a16="http://schemas.microsoft.com/office/drawing/2014/main" id="{5694DFCE-CC44-80E7-A896-15F4FCCE8AC5}"/>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558">
              <a:extLst>
                <a:ext uri="{FF2B5EF4-FFF2-40B4-BE49-F238E27FC236}">
                  <a16:creationId xmlns:a16="http://schemas.microsoft.com/office/drawing/2014/main" id="{4AA8F5B3-5A29-DEA5-2C8F-641ED686E0CF}"/>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559">
              <a:extLst>
                <a:ext uri="{FF2B5EF4-FFF2-40B4-BE49-F238E27FC236}">
                  <a16:creationId xmlns:a16="http://schemas.microsoft.com/office/drawing/2014/main" id="{F9AE191F-75F8-6C92-7335-6FEA22B2CCCA}"/>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Oval 560">
              <a:extLst>
                <a:ext uri="{FF2B5EF4-FFF2-40B4-BE49-F238E27FC236}">
                  <a16:creationId xmlns:a16="http://schemas.microsoft.com/office/drawing/2014/main" id="{4B0B8B8C-66A0-356C-7B9F-BBA7258453E9}"/>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Oval 561">
              <a:extLst>
                <a:ext uri="{FF2B5EF4-FFF2-40B4-BE49-F238E27FC236}">
                  <a16:creationId xmlns:a16="http://schemas.microsoft.com/office/drawing/2014/main" id="{35D6A264-E922-7052-AC8B-0810D00AD322}"/>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Freeform 562">
              <a:extLst>
                <a:ext uri="{FF2B5EF4-FFF2-40B4-BE49-F238E27FC236}">
                  <a16:creationId xmlns:a16="http://schemas.microsoft.com/office/drawing/2014/main" id="{DDE42A56-16DC-505D-057E-A7A3B50E9AD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563">
              <a:extLst>
                <a:ext uri="{FF2B5EF4-FFF2-40B4-BE49-F238E27FC236}">
                  <a16:creationId xmlns:a16="http://schemas.microsoft.com/office/drawing/2014/main" id="{BEFEBFD1-56DF-216E-E1EA-1D3A3E394A27}"/>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564">
              <a:extLst>
                <a:ext uri="{FF2B5EF4-FFF2-40B4-BE49-F238E27FC236}">
                  <a16:creationId xmlns:a16="http://schemas.microsoft.com/office/drawing/2014/main" id="{9C827C3B-DA9B-0C03-58F1-41C9ED439680}"/>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565">
              <a:extLst>
                <a:ext uri="{FF2B5EF4-FFF2-40B4-BE49-F238E27FC236}">
                  <a16:creationId xmlns:a16="http://schemas.microsoft.com/office/drawing/2014/main" id="{C6F5FC82-AB67-6C76-0C0D-B6CE47811EEC}"/>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566">
              <a:extLst>
                <a:ext uri="{FF2B5EF4-FFF2-40B4-BE49-F238E27FC236}">
                  <a16:creationId xmlns:a16="http://schemas.microsoft.com/office/drawing/2014/main" id="{7BA99009-BEF0-601B-49BD-40D696BEB62B}"/>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578">
              <a:extLst>
                <a:ext uri="{FF2B5EF4-FFF2-40B4-BE49-F238E27FC236}">
                  <a16:creationId xmlns:a16="http://schemas.microsoft.com/office/drawing/2014/main" id="{BC07610A-CCEA-5F7B-E062-4E13196A1AD3}"/>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579">
              <a:extLst>
                <a:ext uri="{FF2B5EF4-FFF2-40B4-BE49-F238E27FC236}">
                  <a16:creationId xmlns:a16="http://schemas.microsoft.com/office/drawing/2014/main" id="{DD8C4D9F-C06B-2B04-5C26-1948E74128BC}"/>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580">
              <a:extLst>
                <a:ext uri="{FF2B5EF4-FFF2-40B4-BE49-F238E27FC236}">
                  <a16:creationId xmlns:a16="http://schemas.microsoft.com/office/drawing/2014/main" id="{137A70BE-09C7-C634-56B5-AD19C11ED344}"/>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581">
              <a:extLst>
                <a:ext uri="{FF2B5EF4-FFF2-40B4-BE49-F238E27FC236}">
                  <a16:creationId xmlns:a16="http://schemas.microsoft.com/office/drawing/2014/main" id="{9849581E-F5A4-B3BA-BFEA-4921F444C656}"/>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Freeform 582">
              <a:extLst>
                <a:ext uri="{FF2B5EF4-FFF2-40B4-BE49-F238E27FC236}">
                  <a16:creationId xmlns:a16="http://schemas.microsoft.com/office/drawing/2014/main" id="{8937FCB3-FDC9-C62D-12CC-F9D67370CCB3}"/>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Oval 583">
              <a:extLst>
                <a:ext uri="{FF2B5EF4-FFF2-40B4-BE49-F238E27FC236}">
                  <a16:creationId xmlns:a16="http://schemas.microsoft.com/office/drawing/2014/main" id="{09CB3AA9-FB19-FBE3-8630-84BF49F59937}"/>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584">
              <a:extLst>
                <a:ext uri="{FF2B5EF4-FFF2-40B4-BE49-F238E27FC236}">
                  <a16:creationId xmlns:a16="http://schemas.microsoft.com/office/drawing/2014/main" id="{7CEE52BE-616C-B34D-29FD-20B390CCC5C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585">
              <a:extLst>
                <a:ext uri="{FF2B5EF4-FFF2-40B4-BE49-F238E27FC236}">
                  <a16:creationId xmlns:a16="http://schemas.microsoft.com/office/drawing/2014/main" id="{D562E2E5-EB35-1DBB-982C-F9EF84736110}"/>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586">
              <a:extLst>
                <a:ext uri="{FF2B5EF4-FFF2-40B4-BE49-F238E27FC236}">
                  <a16:creationId xmlns:a16="http://schemas.microsoft.com/office/drawing/2014/main" id="{A24179DF-9317-7DA8-2B74-9166F5685943}"/>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598">
              <a:extLst>
                <a:ext uri="{FF2B5EF4-FFF2-40B4-BE49-F238E27FC236}">
                  <a16:creationId xmlns:a16="http://schemas.microsoft.com/office/drawing/2014/main" id="{647863C6-34FE-AEDD-B93A-569EA3C19A05}"/>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599">
              <a:extLst>
                <a:ext uri="{FF2B5EF4-FFF2-40B4-BE49-F238E27FC236}">
                  <a16:creationId xmlns:a16="http://schemas.microsoft.com/office/drawing/2014/main" id="{5E2C8508-4788-2CD4-A452-A6C4EC32AF5F}"/>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600">
              <a:extLst>
                <a:ext uri="{FF2B5EF4-FFF2-40B4-BE49-F238E27FC236}">
                  <a16:creationId xmlns:a16="http://schemas.microsoft.com/office/drawing/2014/main" id="{CF7319F9-EC0C-B601-3F28-C7419F905DFB}"/>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601">
              <a:extLst>
                <a:ext uri="{FF2B5EF4-FFF2-40B4-BE49-F238E27FC236}">
                  <a16:creationId xmlns:a16="http://schemas.microsoft.com/office/drawing/2014/main" id="{91EC9888-26A7-A071-3F49-A54CBEC8FC43}"/>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602">
              <a:extLst>
                <a:ext uri="{FF2B5EF4-FFF2-40B4-BE49-F238E27FC236}">
                  <a16:creationId xmlns:a16="http://schemas.microsoft.com/office/drawing/2014/main" id="{C193C2D1-9F79-3E96-23F8-951C6AC49E28}"/>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Oval 603">
              <a:extLst>
                <a:ext uri="{FF2B5EF4-FFF2-40B4-BE49-F238E27FC236}">
                  <a16:creationId xmlns:a16="http://schemas.microsoft.com/office/drawing/2014/main" id="{7F1AAE91-01D6-1954-ED60-A8256AF9F95B}"/>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Oval 604">
              <a:extLst>
                <a:ext uri="{FF2B5EF4-FFF2-40B4-BE49-F238E27FC236}">
                  <a16:creationId xmlns:a16="http://schemas.microsoft.com/office/drawing/2014/main" id="{CEEF7EB8-A841-599B-3BBD-CEDE2A05F78A}"/>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605">
              <a:extLst>
                <a:ext uri="{FF2B5EF4-FFF2-40B4-BE49-F238E27FC236}">
                  <a16:creationId xmlns:a16="http://schemas.microsoft.com/office/drawing/2014/main" id="{F02536BC-C0F6-003C-DEE2-34E8085ABEFF}"/>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606">
              <a:extLst>
                <a:ext uri="{FF2B5EF4-FFF2-40B4-BE49-F238E27FC236}">
                  <a16:creationId xmlns:a16="http://schemas.microsoft.com/office/drawing/2014/main" id="{27581C83-731E-7C06-ADC6-55A0E028A837}"/>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0-#ppt_w/2"/>
                                          </p:val>
                                        </p:tav>
                                        <p:tav tm="100000">
                                          <p:val>
                                            <p:strVal val="#ppt_x"/>
                                          </p:val>
                                        </p:tav>
                                      </p:tavLst>
                                    </p:anim>
                                    <p:anim calcmode="lin" valueType="num">
                                      <p:cBhvr additive="base">
                                        <p:cTn id="8" dur="500" fill="hold"/>
                                        <p:tgtEl>
                                          <p:spTgt spid="275"/>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269"/>
                                        </p:tgtEl>
                                        <p:attrNameLst>
                                          <p:attrName>style.visibility</p:attrName>
                                        </p:attrNameLst>
                                      </p:cBhvr>
                                      <p:to>
                                        <p:strVal val="visible"/>
                                      </p:to>
                                    </p:set>
                                    <p:anim calcmode="lin" valueType="num">
                                      <p:cBhvr additive="base">
                                        <p:cTn id="11" dur="500" fill="hold"/>
                                        <p:tgtEl>
                                          <p:spTgt spid="269"/>
                                        </p:tgtEl>
                                        <p:attrNameLst>
                                          <p:attrName>ppt_x</p:attrName>
                                        </p:attrNameLst>
                                      </p:cBhvr>
                                      <p:tavLst>
                                        <p:tav tm="0">
                                          <p:val>
                                            <p:strVal val="1+#ppt_w/2"/>
                                          </p:val>
                                        </p:tav>
                                        <p:tav tm="100000">
                                          <p:val>
                                            <p:strVal val="#ppt_x"/>
                                          </p:val>
                                        </p:tav>
                                      </p:tavLst>
                                    </p:anim>
                                    <p:anim calcmode="lin" valueType="num">
                                      <p:cBhvr additive="base">
                                        <p:cTn id="12" dur="500" fill="hold"/>
                                        <p:tgtEl>
                                          <p:spTgt spid="269"/>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584"/>
                                        </p:tgtEl>
                                        <p:attrNameLst>
                                          <p:attrName>style.visibility</p:attrName>
                                        </p:attrNameLst>
                                      </p:cBhvr>
                                      <p:to>
                                        <p:strVal val="visible"/>
                                      </p:to>
                                    </p:set>
                                    <p:anim calcmode="lin" valueType="num">
                                      <p:cBhvr additive="base">
                                        <p:cTn id="15" dur="500" fill="hold"/>
                                        <p:tgtEl>
                                          <p:spTgt spid="584"/>
                                        </p:tgtEl>
                                        <p:attrNameLst>
                                          <p:attrName>ppt_x</p:attrName>
                                        </p:attrNameLst>
                                      </p:cBhvr>
                                      <p:tavLst>
                                        <p:tav tm="0">
                                          <p:val>
                                            <p:strVal val="1+#ppt_w/2"/>
                                          </p:val>
                                        </p:tav>
                                        <p:tav tm="100000">
                                          <p:val>
                                            <p:strVal val="#ppt_x"/>
                                          </p:val>
                                        </p:tav>
                                      </p:tavLst>
                                    </p:anim>
                                    <p:anim calcmode="lin" valueType="num">
                                      <p:cBhvr additive="base">
                                        <p:cTn id="16" dur="500" fill="hold"/>
                                        <p:tgtEl>
                                          <p:spTgt spid="5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59"/>
        <p:cNvGrpSpPr/>
        <p:nvPr/>
      </p:nvGrpSpPr>
      <p:grpSpPr>
        <a:xfrm>
          <a:off x="0" y="0"/>
          <a:ext cx="0" cy="0"/>
          <a:chOff x="0" y="0"/>
          <a:chExt cx="0" cy="0"/>
        </a:xfrm>
      </p:grpSpPr>
      <p:sp>
        <p:nvSpPr>
          <p:cNvPr id="2" name="Google Shape;15;p16">
            <a:extLst>
              <a:ext uri="{FF2B5EF4-FFF2-40B4-BE49-F238E27FC236}">
                <a16:creationId xmlns:a16="http://schemas.microsoft.com/office/drawing/2014/main" id="{11AA3C7D-7CE8-40C4-CB27-634D521DBE90}"/>
              </a:ext>
            </a:extLst>
          </p:cNvPr>
          <p:cNvSpPr txBox="1">
            <a:spLocks noGrp="1"/>
          </p:cNvSpPr>
          <p:nvPr>
            <p:ph type="title"/>
          </p:nvPr>
        </p:nvSpPr>
        <p:spPr>
          <a:xfrm>
            <a:off x="723900" y="552449"/>
            <a:ext cx="7696200" cy="63938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sz="3400" b="0">
                <a:solidFill>
                  <a:schemeClr val="tx1"/>
                </a:solidFill>
                <a:latin typeface="Poppins ExtraBold" panose="00000900000000000000" pitchFamily="2" charset="0"/>
                <a:cs typeface="Poppins ExtraBold" panose="00000900000000000000"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32" name="Freeform 881">
            <a:extLst>
              <a:ext uri="{FF2B5EF4-FFF2-40B4-BE49-F238E27FC236}">
                <a16:creationId xmlns:a16="http://schemas.microsoft.com/office/drawing/2014/main" id="{19A0085F-6F17-AF39-B504-CDC88FE6E004}"/>
              </a:ext>
            </a:extLst>
          </p:cNvPr>
          <p:cNvSpPr>
            <a:spLocks/>
          </p:cNvSpPr>
          <p:nvPr userDrawn="1"/>
        </p:nvSpPr>
        <p:spPr bwMode="auto">
          <a:xfrm>
            <a:off x="8420420" y="4398962"/>
            <a:ext cx="740964" cy="740964"/>
          </a:xfrm>
          <a:custGeom>
            <a:avLst/>
            <a:gdLst>
              <a:gd name="T0" fmla="*/ 16944 w 16944"/>
              <a:gd name="T1" fmla="*/ 0 h 16944"/>
              <a:gd name="T2" fmla="*/ 16944 w 16944"/>
              <a:gd name="T3" fmla="*/ 16944 h 16944"/>
              <a:gd name="T4" fmla="*/ 0 w 16944"/>
              <a:gd name="T5" fmla="*/ 16944 h 16944"/>
              <a:gd name="T6" fmla="*/ 0 w 16944"/>
              <a:gd name="T7" fmla="*/ 12436 h 16944"/>
              <a:gd name="T8" fmla="*/ 12435 w 16944"/>
              <a:gd name="T9" fmla="*/ 0 h 16944"/>
              <a:gd name="T10" fmla="*/ 16944 w 16944"/>
              <a:gd name="T11" fmla="*/ 0 h 16944"/>
            </a:gdLst>
            <a:ahLst/>
            <a:cxnLst>
              <a:cxn ang="0">
                <a:pos x="T0" y="T1"/>
              </a:cxn>
              <a:cxn ang="0">
                <a:pos x="T2" y="T3"/>
              </a:cxn>
              <a:cxn ang="0">
                <a:pos x="T4" y="T5"/>
              </a:cxn>
              <a:cxn ang="0">
                <a:pos x="T6" y="T7"/>
              </a:cxn>
              <a:cxn ang="0">
                <a:pos x="T8" y="T9"/>
              </a:cxn>
              <a:cxn ang="0">
                <a:pos x="T10" y="T11"/>
              </a:cxn>
            </a:cxnLst>
            <a:rect l="0" t="0" r="r" b="b"/>
            <a:pathLst>
              <a:path w="16944" h="16944">
                <a:moveTo>
                  <a:pt x="16944" y="0"/>
                </a:moveTo>
                <a:lnTo>
                  <a:pt x="16944" y="16944"/>
                </a:lnTo>
                <a:lnTo>
                  <a:pt x="0" y="16944"/>
                </a:lnTo>
                <a:lnTo>
                  <a:pt x="0" y="12436"/>
                </a:lnTo>
                <a:cubicBezTo>
                  <a:pt x="0" y="5568"/>
                  <a:pt x="5567" y="0"/>
                  <a:pt x="12435" y="0"/>
                </a:cubicBezTo>
                <a:lnTo>
                  <a:pt x="16944"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nvGrpSpPr>
          <p:cNvPr id="527" name="Grupo 526">
            <a:extLst>
              <a:ext uri="{FF2B5EF4-FFF2-40B4-BE49-F238E27FC236}">
                <a16:creationId xmlns:a16="http://schemas.microsoft.com/office/drawing/2014/main" id="{1869F9B1-3ADF-9A7B-16E8-991F96655B9E}"/>
              </a:ext>
            </a:extLst>
          </p:cNvPr>
          <p:cNvGrpSpPr/>
          <p:nvPr userDrawn="1"/>
        </p:nvGrpSpPr>
        <p:grpSpPr>
          <a:xfrm>
            <a:off x="-426172" y="4245886"/>
            <a:ext cx="1507863" cy="1510278"/>
            <a:chOff x="39184" y="-151930"/>
            <a:chExt cx="1309806" cy="1311904"/>
          </a:xfrm>
        </p:grpSpPr>
        <p:sp>
          <p:nvSpPr>
            <p:cNvPr id="528" name="Oval 357">
              <a:extLst>
                <a:ext uri="{FF2B5EF4-FFF2-40B4-BE49-F238E27FC236}">
                  <a16:creationId xmlns:a16="http://schemas.microsoft.com/office/drawing/2014/main" id="{8979EFC8-D0C4-D8B8-180B-E170DABE422F}"/>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358">
              <a:extLst>
                <a:ext uri="{FF2B5EF4-FFF2-40B4-BE49-F238E27FC236}">
                  <a16:creationId xmlns:a16="http://schemas.microsoft.com/office/drawing/2014/main" id="{BC628214-81A8-5FAD-1328-967F8906DEF0}"/>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359">
              <a:extLst>
                <a:ext uri="{FF2B5EF4-FFF2-40B4-BE49-F238E27FC236}">
                  <a16:creationId xmlns:a16="http://schemas.microsoft.com/office/drawing/2014/main" id="{D53C56D0-7AE0-AA2D-E652-58154AF56E04}"/>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360">
              <a:extLst>
                <a:ext uri="{FF2B5EF4-FFF2-40B4-BE49-F238E27FC236}">
                  <a16:creationId xmlns:a16="http://schemas.microsoft.com/office/drawing/2014/main" id="{95D2062E-CE2C-7BBC-EC07-A94A9E4CFB6E}"/>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361">
              <a:extLst>
                <a:ext uri="{FF2B5EF4-FFF2-40B4-BE49-F238E27FC236}">
                  <a16:creationId xmlns:a16="http://schemas.microsoft.com/office/drawing/2014/main" id="{ADDE6A18-C241-1683-833A-E6B85717927C}"/>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4" name="Freeform 362">
              <a:extLst>
                <a:ext uri="{FF2B5EF4-FFF2-40B4-BE49-F238E27FC236}">
                  <a16:creationId xmlns:a16="http://schemas.microsoft.com/office/drawing/2014/main" id="{772B71ED-74F0-E6CB-845F-0A1411CEFDB0}"/>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5" name="Freeform 363">
              <a:extLst>
                <a:ext uri="{FF2B5EF4-FFF2-40B4-BE49-F238E27FC236}">
                  <a16:creationId xmlns:a16="http://schemas.microsoft.com/office/drawing/2014/main" id="{4E4856D8-5526-B5D6-9857-7AC9276ECC7D}"/>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6" name="Freeform 364">
              <a:extLst>
                <a:ext uri="{FF2B5EF4-FFF2-40B4-BE49-F238E27FC236}">
                  <a16:creationId xmlns:a16="http://schemas.microsoft.com/office/drawing/2014/main" id="{9A2663BE-EA30-0045-D357-2D55EF052473}"/>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7" name="Freeform 365">
              <a:extLst>
                <a:ext uri="{FF2B5EF4-FFF2-40B4-BE49-F238E27FC236}">
                  <a16:creationId xmlns:a16="http://schemas.microsoft.com/office/drawing/2014/main" id="{4FCC8A8A-B25D-7594-007B-38EE055B6C2C}"/>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8" name="Freeform 377">
              <a:extLst>
                <a:ext uri="{FF2B5EF4-FFF2-40B4-BE49-F238E27FC236}">
                  <a16:creationId xmlns:a16="http://schemas.microsoft.com/office/drawing/2014/main" id="{50A22E7E-9930-E406-375C-67F7A7C038BE}"/>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9" name="Freeform 378">
              <a:extLst>
                <a:ext uri="{FF2B5EF4-FFF2-40B4-BE49-F238E27FC236}">
                  <a16:creationId xmlns:a16="http://schemas.microsoft.com/office/drawing/2014/main" id="{0046D750-28F6-20C6-286A-F6B8BD3EF616}"/>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0" name="Oval 379">
              <a:extLst>
                <a:ext uri="{FF2B5EF4-FFF2-40B4-BE49-F238E27FC236}">
                  <a16:creationId xmlns:a16="http://schemas.microsoft.com/office/drawing/2014/main" id="{7E35E656-5525-3E38-0E92-CE977EF74BDA}"/>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1" name="Oval 380">
              <a:extLst>
                <a:ext uri="{FF2B5EF4-FFF2-40B4-BE49-F238E27FC236}">
                  <a16:creationId xmlns:a16="http://schemas.microsoft.com/office/drawing/2014/main" id="{4A31D876-A2AC-C81E-0DF2-7A0E38F4AE46}"/>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2" name="Freeform 381">
              <a:extLst>
                <a:ext uri="{FF2B5EF4-FFF2-40B4-BE49-F238E27FC236}">
                  <a16:creationId xmlns:a16="http://schemas.microsoft.com/office/drawing/2014/main" id="{121EF516-8534-325E-0168-851A48A93BCB}"/>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3" name="Freeform 382">
              <a:extLst>
                <a:ext uri="{FF2B5EF4-FFF2-40B4-BE49-F238E27FC236}">
                  <a16:creationId xmlns:a16="http://schemas.microsoft.com/office/drawing/2014/main" id="{06518848-CA3D-7D1F-A6F6-8C29A7067F6B}"/>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4" name="Freeform 383">
              <a:extLst>
                <a:ext uri="{FF2B5EF4-FFF2-40B4-BE49-F238E27FC236}">
                  <a16:creationId xmlns:a16="http://schemas.microsoft.com/office/drawing/2014/main" id="{078137A6-4B96-3E12-AB2F-12AD85513AE2}"/>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5" name="Freeform 384">
              <a:extLst>
                <a:ext uri="{FF2B5EF4-FFF2-40B4-BE49-F238E27FC236}">
                  <a16:creationId xmlns:a16="http://schemas.microsoft.com/office/drawing/2014/main" id="{0885CF06-6312-26E7-AA43-4B5123309505}"/>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6" name="Freeform 385">
              <a:extLst>
                <a:ext uri="{FF2B5EF4-FFF2-40B4-BE49-F238E27FC236}">
                  <a16:creationId xmlns:a16="http://schemas.microsoft.com/office/drawing/2014/main" id="{84030195-0568-2F3D-6247-F1E79E79246B}"/>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7" name="Freeform 397">
              <a:extLst>
                <a:ext uri="{FF2B5EF4-FFF2-40B4-BE49-F238E27FC236}">
                  <a16:creationId xmlns:a16="http://schemas.microsoft.com/office/drawing/2014/main" id="{B094E0A9-5A91-2764-64AB-703E5A947F55}"/>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8" name="Freeform 398">
              <a:extLst>
                <a:ext uri="{FF2B5EF4-FFF2-40B4-BE49-F238E27FC236}">
                  <a16:creationId xmlns:a16="http://schemas.microsoft.com/office/drawing/2014/main" id="{B55678C8-684E-F5C6-6640-4A1295A7EBB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9" name="Oval 399">
              <a:extLst>
                <a:ext uri="{FF2B5EF4-FFF2-40B4-BE49-F238E27FC236}">
                  <a16:creationId xmlns:a16="http://schemas.microsoft.com/office/drawing/2014/main" id="{D909CDCB-258A-3C8D-946B-628502F33C0D}"/>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0" name="Oval 400">
              <a:extLst>
                <a:ext uri="{FF2B5EF4-FFF2-40B4-BE49-F238E27FC236}">
                  <a16:creationId xmlns:a16="http://schemas.microsoft.com/office/drawing/2014/main" id="{BC8ABB09-CDDE-54F7-D1E0-2009CEA9FA9F}"/>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1" name="Freeform 401">
              <a:extLst>
                <a:ext uri="{FF2B5EF4-FFF2-40B4-BE49-F238E27FC236}">
                  <a16:creationId xmlns:a16="http://schemas.microsoft.com/office/drawing/2014/main" id="{15BACB2F-3812-F13F-1134-A9FFD7C3867B}"/>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2" name="Freeform 402">
              <a:extLst>
                <a:ext uri="{FF2B5EF4-FFF2-40B4-BE49-F238E27FC236}">
                  <a16:creationId xmlns:a16="http://schemas.microsoft.com/office/drawing/2014/main" id="{450B0BA5-5444-7755-5798-C11E6A526C27}"/>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3" name="Freeform 403">
              <a:extLst>
                <a:ext uri="{FF2B5EF4-FFF2-40B4-BE49-F238E27FC236}">
                  <a16:creationId xmlns:a16="http://schemas.microsoft.com/office/drawing/2014/main" id="{6D6620AA-F76E-CDF6-6143-7AEB2FEA409E}"/>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4" name="Freeform 404">
              <a:extLst>
                <a:ext uri="{FF2B5EF4-FFF2-40B4-BE49-F238E27FC236}">
                  <a16:creationId xmlns:a16="http://schemas.microsoft.com/office/drawing/2014/main" id="{145E18E2-3389-BCF6-87F2-08A42442C16D}"/>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5" name="Freeform 405">
              <a:extLst>
                <a:ext uri="{FF2B5EF4-FFF2-40B4-BE49-F238E27FC236}">
                  <a16:creationId xmlns:a16="http://schemas.microsoft.com/office/drawing/2014/main" id="{80E51BD7-D2A3-97D9-BFE1-10E090452DF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6" name="Freeform 418">
              <a:extLst>
                <a:ext uri="{FF2B5EF4-FFF2-40B4-BE49-F238E27FC236}">
                  <a16:creationId xmlns:a16="http://schemas.microsoft.com/office/drawing/2014/main" id="{3D9B68C3-3FD3-A586-5B1D-39764E804CC8}"/>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7" name="Freeform 419">
              <a:extLst>
                <a:ext uri="{FF2B5EF4-FFF2-40B4-BE49-F238E27FC236}">
                  <a16:creationId xmlns:a16="http://schemas.microsoft.com/office/drawing/2014/main" id="{0CAE32DB-2584-E03B-AB38-94B59CD16DE2}"/>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8" name="Freeform 420">
              <a:extLst>
                <a:ext uri="{FF2B5EF4-FFF2-40B4-BE49-F238E27FC236}">
                  <a16:creationId xmlns:a16="http://schemas.microsoft.com/office/drawing/2014/main" id="{E04F34B5-5CF5-D465-525C-33CBAEBCFBD2}"/>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9" name="Freeform 421">
              <a:extLst>
                <a:ext uri="{FF2B5EF4-FFF2-40B4-BE49-F238E27FC236}">
                  <a16:creationId xmlns:a16="http://schemas.microsoft.com/office/drawing/2014/main" id="{E3751F14-86F8-D264-8B64-93FB2473BBC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0" name="Freeform 422">
              <a:extLst>
                <a:ext uri="{FF2B5EF4-FFF2-40B4-BE49-F238E27FC236}">
                  <a16:creationId xmlns:a16="http://schemas.microsoft.com/office/drawing/2014/main" id="{C47BA99D-6809-CA98-3B92-0EB8356FEEE3}"/>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1" name="Oval 423">
              <a:extLst>
                <a:ext uri="{FF2B5EF4-FFF2-40B4-BE49-F238E27FC236}">
                  <a16:creationId xmlns:a16="http://schemas.microsoft.com/office/drawing/2014/main" id="{43C6E3B0-9A12-7B28-6457-81C83DC4C0E0}"/>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2" name="Freeform 424">
              <a:extLst>
                <a:ext uri="{FF2B5EF4-FFF2-40B4-BE49-F238E27FC236}">
                  <a16:creationId xmlns:a16="http://schemas.microsoft.com/office/drawing/2014/main" id="{0AF53616-29B2-2334-72DC-B53DAB1D8553}"/>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3" name="Freeform 425">
              <a:extLst>
                <a:ext uri="{FF2B5EF4-FFF2-40B4-BE49-F238E27FC236}">
                  <a16:creationId xmlns:a16="http://schemas.microsoft.com/office/drawing/2014/main" id="{08FCCDB5-5B3D-02FB-2BEB-167BBA8243D9}"/>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4" name="Freeform 426">
              <a:extLst>
                <a:ext uri="{FF2B5EF4-FFF2-40B4-BE49-F238E27FC236}">
                  <a16:creationId xmlns:a16="http://schemas.microsoft.com/office/drawing/2014/main" id="{997492CD-CDE7-427A-A7D2-29C42ADA9856}"/>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5" name="Freeform 438">
              <a:extLst>
                <a:ext uri="{FF2B5EF4-FFF2-40B4-BE49-F238E27FC236}">
                  <a16:creationId xmlns:a16="http://schemas.microsoft.com/office/drawing/2014/main" id="{096FDB70-8DCC-F85B-8201-835225BC2065}"/>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6" name="Freeform 439">
              <a:extLst>
                <a:ext uri="{FF2B5EF4-FFF2-40B4-BE49-F238E27FC236}">
                  <a16:creationId xmlns:a16="http://schemas.microsoft.com/office/drawing/2014/main" id="{253D3263-DBDE-D308-C9A0-0130AF8977BC}"/>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7" name="Freeform 440">
              <a:extLst>
                <a:ext uri="{FF2B5EF4-FFF2-40B4-BE49-F238E27FC236}">
                  <a16:creationId xmlns:a16="http://schemas.microsoft.com/office/drawing/2014/main" id="{78FD1FFA-9EBC-509B-16E6-71B81F506B06}"/>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8" name="Freeform 441">
              <a:extLst>
                <a:ext uri="{FF2B5EF4-FFF2-40B4-BE49-F238E27FC236}">
                  <a16:creationId xmlns:a16="http://schemas.microsoft.com/office/drawing/2014/main" id="{0740672F-7424-2316-DE4C-39FF6C9763F2}"/>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9" name="Freeform 442">
              <a:extLst>
                <a:ext uri="{FF2B5EF4-FFF2-40B4-BE49-F238E27FC236}">
                  <a16:creationId xmlns:a16="http://schemas.microsoft.com/office/drawing/2014/main" id="{2B9F491E-93FD-6835-49F0-12F396B02CBB}"/>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0" name="Oval 443">
              <a:extLst>
                <a:ext uri="{FF2B5EF4-FFF2-40B4-BE49-F238E27FC236}">
                  <a16:creationId xmlns:a16="http://schemas.microsoft.com/office/drawing/2014/main" id="{BC1BEBF2-F512-D678-C622-C4823E50B73D}"/>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1" name="Oval 444">
              <a:extLst>
                <a:ext uri="{FF2B5EF4-FFF2-40B4-BE49-F238E27FC236}">
                  <a16:creationId xmlns:a16="http://schemas.microsoft.com/office/drawing/2014/main" id="{BB201502-E1E7-EA8C-5F84-A3AC60A810CB}"/>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2" name="Freeform 445">
              <a:extLst>
                <a:ext uri="{FF2B5EF4-FFF2-40B4-BE49-F238E27FC236}">
                  <a16:creationId xmlns:a16="http://schemas.microsoft.com/office/drawing/2014/main" id="{45957882-7612-FFBE-FF48-9D5097794FA7}"/>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3" name="Freeform 446">
              <a:extLst>
                <a:ext uri="{FF2B5EF4-FFF2-40B4-BE49-F238E27FC236}">
                  <a16:creationId xmlns:a16="http://schemas.microsoft.com/office/drawing/2014/main" id="{C4C93CF4-51C8-B160-1D54-0CF24E9FC186}"/>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4" name="Freeform 458">
              <a:extLst>
                <a:ext uri="{FF2B5EF4-FFF2-40B4-BE49-F238E27FC236}">
                  <a16:creationId xmlns:a16="http://schemas.microsoft.com/office/drawing/2014/main" id="{69C069A4-B812-60FD-87F2-8B1DBEA12E8B}"/>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5" name="Freeform 459">
              <a:extLst>
                <a:ext uri="{FF2B5EF4-FFF2-40B4-BE49-F238E27FC236}">
                  <a16:creationId xmlns:a16="http://schemas.microsoft.com/office/drawing/2014/main" id="{31C4D95A-72E9-D0AB-1B73-987A57AE6C74}"/>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6" name="Freeform 460">
              <a:extLst>
                <a:ext uri="{FF2B5EF4-FFF2-40B4-BE49-F238E27FC236}">
                  <a16:creationId xmlns:a16="http://schemas.microsoft.com/office/drawing/2014/main" id="{D6A88D4C-6ADE-CE25-C9F4-78D2D14E90E3}"/>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7" name="Freeform 461">
              <a:extLst>
                <a:ext uri="{FF2B5EF4-FFF2-40B4-BE49-F238E27FC236}">
                  <a16:creationId xmlns:a16="http://schemas.microsoft.com/office/drawing/2014/main" id="{A405F051-06A0-BF91-C142-7377EF455695}"/>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8" name="Freeform 462">
              <a:extLst>
                <a:ext uri="{FF2B5EF4-FFF2-40B4-BE49-F238E27FC236}">
                  <a16:creationId xmlns:a16="http://schemas.microsoft.com/office/drawing/2014/main" id="{D00FA151-1AE4-010F-D86D-78E66B299D1B}"/>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9" name="Freeform 463">
              <a:extLst>
                <a:ext uri="{FF2B5EF4-FFF2-40B4-BE49-F238E27FC236}">
                  <a16:creationId xmlns:a16="http://schemas.microsoft.com/office/drawing/2014/main" id="{BFD0D50F-8321-C9BC-1C49-E59BE6AF4FF9}"/>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0" name="Freeform 464">
              <a:extLst>
                <a:ext uri="{FF2B5EF4-FFF2-40B4-BE49-F238E27FC236}">
                  <a16:creationId xmlns:a16="http://schemas.microsoft.com/office/drawing/2014/main" id="{AD9E8D00-5C3D-159A-95FA-CFC9BBB91328}"/>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1" name="Freeform 465">
              <a:extLst>
                <a:ext uri="{FF2B5EF4-FFF2-40B4-BE49-F238E27FC236}">
                  <a16:creationId xmlns:a16="http://schemas.microsoft.com/office/drawing/2014/main" id="{F0CAD145-B033-FF0F-A6FC-53A1BA8AF7EC}"/>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2" name="Freeform 466">
              <a:extLst>
                <a:ext uri="{FF2B5EF4-FFF2-40B4-BE49-F238E27FC236}">
                  <a16:creationId xmlns:a16="http://schemas.microsoft.com/office/drawing/2014/main" id="{7286FF32-980A-BC09-80B4-19B2879AEDF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3" name="Freeform 478">
              <a:extLst>
                <a:ext uri="{FF2B5EF4-FFF2-40B4-BE49-F238E27FC236}">
                  <a16:creationId xmlns:a16="http://schemas.microsoft.com/office/drawing/2014/main" id="{4C21FC76-D94C-5B55-CBB9-9299907974F1}"/>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4" name="Freeform 479">
              <a:extLst>
                <a:ext uri="{FF2B5EF4-FFF2-40B4-BE49-F238E27FC236}">
                  <a16:creationId xmlns:a16="http://schemas.microsoft.com/office/drawing/2014/main" id="{E2F78A8C-B51C-2F59-5BA4-7E900C3D7F97}"/>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5" name="Freeform 480">
              <a:extLst>
                <a:ext uri="{FF2B5EF4-FFF2-40B4-BE49-F238E27FC236}">
                  <a16:creationId xmlns:a16="http://schemas.microsoft.com/office/drawing/2014/main" id="{777BB872-F81D-3E99-EB07-D09DAAEF4FFB}"/>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6" name="Freeform 481">
              <a:extLst>
                <a:ext uri="{FF2B5EF4-FFF2-40B4-BE49-F238E27FC236}">
                  <a16:creationId xmlns:a16="http://schemas.microsoft.com/office/drawing/2014/main" id="{C8E5EF7C-9088-9BE6-FC6C-A6015A47AE8E}"/>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7" name="Freeform 482">
              <a:extLst>
                <a:ext uri="{FF2B5EF4-FFF2-40B4-BE49-F238E27FC236}">
                  <a16:creationId xmlns:a16="http://schemas.microsoft.com/office/drawing/2014/main" id="{5A378C8A-683D-BD83-E99B-62F6D5E1222F}"/>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8" name="Freeform 483">
              <a:extLst>
                <a:ext uri="{FF2B5EF4-FFF2-40B4-BE49-F238E27FC236}">
                  <a16:creationId xmlns:a16="http://schemas.microsoft.com/office/drawing/2014/main" id="{3BAED017-6CC5-65B8-1111-45924F2968DB}"/>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9" name="Freeform 484">
              <a:extLst>
                <a:ext uri="{FF2B5EF4-FFF2-40B4-BE49-F238E27FC236}">
                  <a16:creationId xmlns:a16="http://schemas.microsoft.com/office/drawing/2014/main" id="{2AF6A1A2-EC75-E8F8-82B4-97287E4C80CD}"/>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0" name="Freeform 485">
              <a:extLst>
                <a:ext uri="{FF2B5EF4-FFF2-40B4-BE49-F238E27FC236}">
                  <a16:creationId xmlns:a16="http://schemas.microsoft.com/office/drawing/2014/main" id="{A75A8088-76F5-DB46-DA21-8841B80A2FF8}"/>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1" name="Oval 486">
              <a:extLst>
                <a:ext uri="{FF2B5EF4-FFF2-40B4-BE49-F238E27FC236}">
                  <a16:creationId xmlns:a16="http://schemas.microsoft.com/office/drawing/2014/main" id="{135810B7-930F-C31A-9CBB-EE12ADC9AF12}"/>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2" name="Oval 498">
              <a:extLst>
                <a:ext uri="{FF2B5EF4-FFF2-40B4-BE49-F238E27FC236}">
                  <a16:creationId xmlns:a16="http://schemas.microsoft.com/office/drawing/2014/main" id="{92389D91-054F-3071-C0DA-EA1EB9E3A9EB}"/>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3" name="Oval 499">
              <a:extLst>
                <a:ext uri="{FF2B5EF4-FFF2-40B4-BE49-F238E27FC236}">
                  <a16:creationId xmlns:a16="http://schemas.microsoft.com/office/drawing/2014/main" id="{A8D800BB-0D83-8CB4-8494-77764CD50A5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4" name="Freeform 500">
              <a:extLst>
                <a:ext uri="{FF2B5EF4-FFF2-40B4-BE49-F238E27FC236}">
                  <a16:creationId xmlns:a16="http://schemas.microsoft.com/office/drawing/2014/main" id="{1636AEA4-8ABE-4033-A21D-F4545609F599}"/>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5" name="Freeform 501">
              <a:extLst>
                <a:ext uri="{FF2B5EF4-FFF2-40B4-BE49-F238E27FC236}">
                  <a16:creationId xmlns:a16="http://schemas.microsoft.com/office/drawing/2014/main" id="{7FD0F348-08AC-012E-B630-542EA521FEA1}"/>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6" name="Freeform 502">
              <a:extLst>
                <a:ext uri="{FF2B5EF4-FFF2-40B4-BE49-F238E27FC236}">
                  <a16:creationId xmlns:a16="http://schemas.microsoft.com/office/drawing/2014/main" id="{CB167BF7-F791-9E3B-85E7-D511EE9CB810}"/>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7" name="Freeform 503">
              <a:extLst>
                <a:ext uri="{FF2B5EF4-FFF2-40B4-BE49-F238E27FC236}">
                  <a16:creationId xmlns:a16="http://schemas.microsoft.com/office/drawing/2014/main" id="{46781B68-F871-7F85-8F65-A592C7EE994D}"/>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8" name="Freeform 504">
              <a:extLst>
                <a:ext uri="{FF2B5EF4-FFF2-40B4-BE49-F238E27FC236}">
                  <a16:creationId xmlns:a16="http://schemas.microsoft.com/office/drawing/2014/main" id="{6D1D6F72-89D3-1EAA-3321-6498B580D38F}"/>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9" name="Freeform 505">
              <a:extLst>
                <a:ext uri="{FF2B5EF4-FFF2-40B4-BE49-F238E27FC236}">
                  <a16:creationId xmlns:a16="http://schemas.microsoft.com/office/drawing/2014/main" id="{AAF7ADD0-96E6-6B2D-5243-519AC150525A}"/>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0" name="Freeform 506">
              <a:extLst>
                <a:ext uri="{FF2B5EF4-FFF2-40B4-BE49-F238E27FC236}">
                  <a16:creationId xmlns:a16="http://schemas.microsoft.com/office/drawing/2014/main" id="{66360173-D919-5C55-64F0-221CB2EC1CE0}"/>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1" name="Oval 518">
              <a:extLst>
                <a:ext uri="{FF2B5EF4-FFF2-40B4-BE49-F238E27FC236}">
                  <a16:creationId xmlns:a16="http://schemas.microsoft.com/office/drawing/2014/main" id="{AFFCB7BA-ED6E-62CA-0153-AADD3FA7E87D}"/>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2" name="Freeform 519">
              <a:extLst>
                <a:ext uri="{FF2B5EF4-FFF2-40B4-BE49-F238E27FC236}">
                  <a16:creationId xmlns:a16="http://schemas.microsoft.com/office/drawing/2014/main" id="{C6C23CBA-0611-E114-526E-CD5C50083C37}"/>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3" name="Freeform 520">
              <a:extLst>
                <a:ext uri="{FF2B5EF4-FFF2-40B4-BE49-F238E27FC236}">
                  <a16:creationId xmlns:a16="http://schemas.microsoft.com/office/drawing/2014/main" id="{B50E8927-C622-A3A9-F34C-904691E8F171}"/>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4" name="Freeform 521">
              <a:extLst>
                <a:ext uri="{FF2B5EF4-FFF2-40B4-BE49-F238E27FC236}">
                  <a16:creationId xmlns:a16="http://schemas.microsoft.com/office/drawing/2014/main" id="{AC117373-9299-E56E-6F86-FBF8CA165E85}"/>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5" name="Freeform 522">
              <a:extLst>
                <a:ext uri="{FF2B5EF4-FFF2-40B4-BE49-F238E27FC236}">
                  <a16:creationId xmlns:a16="http://schemas.microsoft.com/office/drawing/2014/main" id="{C700FBBD-E5A0-3A03-44C9-86FB0DF1BA3D}"/>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6" name="Freeform 523">
              <a:extLst>
                <a:ext uri="{FF2B5EF4-FFF2-40B4-BE49-F238E27FC236}">
                  <a16:creationId xmlns:a16="http://schemas.microsoft.com/office/drawing/2014/main" id="{7ADCDA25-5890-480E-CC43-683445639F5D}"/>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7" name="Freeform 524">
              <a:extLst>
                <a:ext uri="{FF2B5EF4-FFF2-40B4-BE49-F238E27FC236}">
                  <a16:creationId xmlns:a16="http://schemas.microsoft.com/office/drawing/2014/main" id="{EDF08DE8-872A-CD35-03FF-A8BF9715D68D}"/>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8" name="Freeform 525">
              <a:extLst>
                <a:ext uri="{FF2B5EF4-FFF2-40B4-BE49-F238E27FC236}">
                  <a16:creationId xmlns:a16="http://schemas.microsoft.com/office/drawing/2014/main" id="{04104E55-3744-D660-ADC9-59E2C75876DA}"/>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9" name="Freeform 526">
              <a:extLst>
                <a:ext uri="{FF2B5EF4-FFF2-40B4-BE49-F238E27FC236}">
                  <a16:creationId xmlns:a16="http://schemas.microsoft.com/office/drawing/2014/main" id="{9EDADDE3-13F4-14FC-517C-7DAA400C494F}"/>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0" name="Freeform 538">
              <a:extLst>
                <a:ext uri="{FF2B5EF4-FFF2-40B4-BE49-F238E27FC236}">
                  <a16:creationId xmlns:a16="http://schemas.microsoft.com/office/drawing/2014/main" id="{2FDC3F09-9322-0EE1-2E1D-A592351EDE6F}"/>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1" name="Freeform 539">
              <a:extLst>
                <a:ext uri="{FF2B5EF4-FFF2-40B4-BE49-F238E27FC236}">
                  <a16:creationId xmlns:a16="http://schemas.microsoft.com/office/drawing/2014/main" id="{CF24BB3D-EE00-DDDB-098B-78CD0FF1C53F}"/>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2" name="Oval 540">
              <a:extLst>
                <a:ext uri="{FF2B5EF4-FFF2-40B4-BE49-F238E27FC236}">
                  <a16:creationId xmlns:a16="http://schemas.microsoft.com/office/drawing/2014/main" id="{FF1E136B-C2EE-9FF1-3081-A04EBAE00917}"/>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3" name="Oval 541">
              <a:extLst>
                <a:ext uri="{FF2B5EF4-FFF2-40B4-BE49-F238E27FC236}">
                  <a16:creationId xmlns:a16="http://schemas.microsoft.com/office/drawing/2014/main" id="{DD6CCE2E-C670-538F-B412-C8284E892C9D}"/>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4" name="Freeform 542">
              <a:extLst>
                <a:ext uri="{FF2B5EF4-FFF2-40B4-BE49-F238E27FC236}">
                  <a16:creationId xmlns:a16="http://schemas.microsoft.com/office/drawing/2014/main" id="{46324639-B34D-054E-EE84-3DAC3FFF5732}"/>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5" name="Freeform 543">
              <a:extLst>
                <a:ext uri="{FF2B5EF4-FFF2-40B4-BE49-F238E27FC236}">
                  <a16:creationId xmlns:a16="http://schemas.microsoft.com/office/drawing/2014/main" id="{15658730-658A-FE6D-1728-3C76403B5F2A}"/>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6" name="Freeform 544">
              <a:extLst>
                <a:ext uri="{FF2B5EF4-FFF2-40B4-BE49-F238E27FC236}">
                  <a16:creationId xmlns:a16="http://schemas.microsoft.com/office/drawing/2014/main" id="{769C3DC8-AB80-74CD-E464-8A8DF134D69D}"/>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7" name="Freeform 545">
              <a:extLst>
                <a:ext uri="{FF2B5EF4-FFF2-40B4-BE49-F238E27FC236}">
                  <a16:creationId xmlns:a16="http://schemas.microsoft.com/office/drawing/2014/main" id="{06DF445D-F460-88A9-5186-FFFE4C3FE8B0}"/>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8" name="Freeform 546">
              <a:extLst>
                <a:ext uri="{FF2B5EF4-FFF2-40B4-BE49-F238E27FC236}">
                  <a16:creationId xmlns:a16="http://schemas.microsoft.com/office/drawing/2014/main" id="{C0EC9134-E06E-AFDC-A28D-555A22F44278}"/>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9" name="Freeform 558">
              <a:extLst>
                <a:ext uri="{FF2B5EF4-FFF2-40B4-BE49-F238E27FC236}">
                  <a16:creationId xmlns:a16="http://schemas.microsoft.com/office/drawing/2014/main" id="{FA9954FD-3312-27A9-CE75-635F9DF97106}"/>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0" name="Freeform 559">
              <a:extLst>
                <a:ext uri="{FF2B5EF4-FFF2-40B4-BE49-F238E27FC236}">
                  <a16:creationId xmlns:a16="http://schemas.microsoft.com/office/drawing/2014/main" id="{BAA42449-6EBB-F487-CB23-44B03804FC8B}"/>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1" name="Oval 560">
              <a:extLst>
                <a:ext uri="{FF2B5EF4-FFF2-40B4-BE49-F238E27FC236}">
                  <a16:creationId xmlns:a16="http://schemas.microsoft.com/office/drawing/2014/main" id="{22493332-7631-B17D-B081-DE5005AE989F}"/>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2" name="Oval 561">
              <a:extLst>
                <a:ext uri="{FF2B5EF4-FFF2-40B4-BE49-F238E27FC236}">
                  <a16:creationId xmlns:a16="http://schemas.microsoft.com/office/drawing/2014/main" id="{78491CA5-5BA8-6598-2BFB-19EA9AB232CF}"/>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3" name="Freeform 562">
              <a:extLst>
                <a:ext uri="{FF2B5EF4-FFF2-40B4-BE49-F238E27FC236}">
                  <a16:creationId xmlns:a16="http://schemas.microsoft.com/office/drawing/2014/main" id="{232339EA-759B-49ED-A86D-0753B8B0EA24}"/>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4" name="Freeform 563">
              <a:extLst>
                <a:ext uri="{FF2B5EF4-FFF2-40B4-BE49-F238E27FC236}">
                  <a16:creationId xmlns:a16="http://schemas.microsoft.com/office/drawing/2014/main" id="{8AC3C04A-B536-E226-8CCD-B6EE969BACA8}"/>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5" name="Freeform 564">
              <a:extLst>
                <a:ext uri="{FF2B5EF4-FFF2-40B4-BE49-F238E27FC236}">
                  <a16:creationId xmlns:a16="http://schemas.microsoft.com/office/drawing/2014/main" id="{51E77321-F1A4-2955-F008-7B2A9AD0A579}"/>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6" name="Freeform 565">
              <a:extLst>
                <a:ext uri="{FF2B5EF4-FFF2-40B4-BE49-F238E27FC236}">
                  <a16:creationId xmlns:a16="http://schemas.microsoft.com/office/drawing/2014/main" id="{F00772F9-6788-78D7-51B0-8EB82E68626E}"/>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7" name="Freeform 566">
              <a:extLst>
                <a:ext uri="{FF2B5EF4-FFF2-40B4-BE49-F238E27FC236}">
                  <a16:creationId xmlns:a16="http://schemas.microsoft.com/office/drawing/2014/main" id="{8FD908CF-D1EA-348B-5FC1-B435D77334AE}"/>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8" name="Freeform 578">
              <a:extLst>
                <a:ext uri="{FF2B5EF4-FFF2-40B4-BE49-F238E27FC236}">
                  <a16:creationId xmlns:a16="http://schemas.microsoft.com/office/drawing/2014/main" id="{29D17CFC-3483-8789-511C-8F196D3E9665}"/>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9" name="Freeform 579">
              <a:extLst>
                <a:ext uri="{FF2B5EF4-FFF2-40B4-BE49-F238E27FC236}">
                  <a16:creationId xmlns:a16="http://schemas.microsoft.com/office/drawing/2014/main" id="{05F76E5E-9992-E92A-5F84-40D9133CC03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0" name="Freeform 580">
              <a:extLst>
                <a:ext uri="{FF2B5EF4-FFF2-40B4-BE49-F238E27FC236}">
                  <a16:creationId xmlns:a16="http://schemas.microsoft.com/office/drawing/2014/main" id="{745E5111-135E-B662-93EE-F5463FB64123}"/>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1" name="Freeform 581">
              <a:extLst>
                <a:ext uri="{FF2B5EF4-FFF2-40B4-BE49-F238E27FC236}">
                  <a16:creationId xmlns:a16="http://schemas.microsoft.com/office/drawing/2014/main" id="{A7C6F850-D128-601D-D3C4-EFD3DFC428D3}"/>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2" name="Freeform 582">
              <a:extLst>
                <a:ext uri="{FF2B5EF4-FFF2-40B4-BE49-F238E27FC236}">
                  <a16:creationId xmlns:a16="http://schemas.microsoft.com/office/drawing/2014/main" id="{C3413FBA-8ED3-89FE-E140-66A9AB4D7806}"/>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3" name="Oval 583">
              <a:extLst>
                <a:ext uri="{FF2B5EF4-FFF2-40B4-BE49-F238E27FC236}">
                  <a16:creationId xmlns:a16="http://schemas.microsoft.com/office/drawing/2014/main" id="{3164A91C-6180-6BD3-567F-F9244BCC1BA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4" name="Freeform 584">
              <a:extLst>
                <a:ext uri="{FF2B5EF4-FFF2-40B4-BE49-F238E27FC236}">
                  <a16:creationId xmlns:a16="http://schemas.microsoft.com/office/drawing/2014/main" id="{D5F6B6FB-1B5F-1790-FBF6-827B9F719570}"/>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5" name="Freeform 585">
              <a:extLst>
                <a:ext uri="{FF2B5EF4-FFF2-40B4-BE49-F238E27FC236}">
                  <a16:creationId xmlns:a16="http://schemas.microsoft.com/office/drawing/2014/main" id="{8C011A0C-81DE-F7E1-05BB-5A4CA6EC8257}"/>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6" name="Freeform 586">
              <a:extLst>
                <a:ext uri="{FF2B5EF4-FFF2-40B4-BE49-F238E27FC236}">
                  <a16:creationId xmlns:a16="http://schemas.microsoft.com/office/drawing/2014/main" id="{302CDEE3-724D-CFE5-E769-8A6A123CDEF4}"/>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7" name="Freeform 598">
              <a:extLst>
                <a:ext uri="{FF2B5EF4-FFF2-40B4-BE49-F238E27FC236}">
                  <a16:creationId xmlns:a16="http://schemas.microsoft.com/office/drawing/2014/main" id="{5A19F751-ACC3-CAFA-5BF3-90D431FF91EB}"/>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8" name="Freeform 599">
              <a:extLst>
                <a:ext uri="{FF2B5EF4-FFF2-40B4-BE49-F238E27FC236}">
                  <a16:creationId xmlns:a16="http://schemas.microsoft.com/office/drawing/2014/main" id="{5822E495-0E1E-8439-3B30-3D8BC9ADC564}"/>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9" name="Freeform 600">
              <a:extLst>
                <a:ext uri="{FF2B5EF4-FFF2-40B4-BE49-F238E27FC236}">
                  <a16:creationId xmlns:a16="http://schemas.microsoft.com/office/drawing/2014/main" id="{E40FC2C2-556B-0596-6783-4480FF753191}"/>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0" name="Freeform 601">
              <a:extLst>
                <a:ext uri="{FF2B5EF4-FFF2-40B4-BE49-F238E27FC236}">
                  <a16:creationId xmlns:a16="http://schemas.microsoft.com/office/drawing/2014/main" id="{5FC08F83-3F8D-CEA1-51C5-AAA652302BEF}"/>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1" name="Freeform 602">
              <a:extLst>
                <a:ext uri="{FF2B5EF4-FFF2-40B4-BE49-F238E27FC236}">
                  <a16:creationId xmlns:a16="http://schemas.microsoft.com/office/drawing/2014/main" id="{F548625C-5E59-78C5-92EE-A4D3E20CDFC2}"/>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2" name="Oval 603">
              <a:extLst>
                <a:ext uri="{FF2B5EF4-FFF2-40B4-BE49-F238E27FC236}">
                  <a16:creationId xmlns:a16="http://schemas.microsoft.com/office/drawing/2014/main" id="{3FB6A315-0279-5D20-C626-E5D16559105A}"/>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3" name="Oval 604">
              <a:extLst>
                <a:ext uri="{FF2B5EF4-FFF2-40B4-BE49-F238E27FC236}">
                  <a16:creationId xmlns:a16="http://schemas.microsoft.com/office/drawing/2014/main" id="{122B29C5-4B3D-3B97-D51C-C31D67960CFD}"/>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4" name="Freeform 605">
              <a:extLst>
                <a:ext uri="{FF2B5EF4-FFF2-40B4-BE49-F238E27FC236}">
                  <a16:creationId xmlns:a16="http://schemas.microsoft.com/office/drawing/2014/main" id="{80402CF2-DEAC-7761-D15F-0322EE76743B}"/>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5" name="Freeform 606">
              <a:extLst>
                <a:ext uri="{FF2B5EF4-FFF2-40B4-BE49-F238E27FC236}">
                  <a16:creationId xmlns:a16="http://schemas.microsoft.com/office/drawing/2014/main" id="{CE85CF84-CEA7-5BE8-9081-7CBA5209F82D}"/>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646" name="Grupo 645">
            <a:extLst>
              <a:ext uri="{FF2B5EF4-FFF2-40B4-BE49-F238E27FC236}">
                <a16:creationId xmlns:a16="http://schemas.microsoft.com/office/drawing/2014/main" id="{1AEB289A-1894-C9BD-81BE-A263F6A6FE8E}"/>
              </a:ext>
            </a:extLst>
          </p:cNvPr>
          <p:cNvGrpSpPr/>
          <p:nvPr userDrawn="1"/>
        </p:nvGrpSpPr>
        <p:grpSpPr>
          <a:xfrm flipH="1">
            <a:off x="8329145" y="-639688"/>
            <a:ext cx="1507863" cy="1510278"/>
            <a:chOff x="39184" y="-151930"/>
            <a:chExt cx="1309806" cy="1311904"/>
          </a:xfrm>
          <a:solidFill>
            <a:schemeClr val="accent1"/>
          </a:solidFill>
        </p:grpSpPr>
        <p:sp>
          <p:nvSpPr>
            <p:cNvPr id="647" name="Oval 357">
              <a:extLst>
                <a:ext uri="{FF2B5EF4-FFF2-40B4-BE49-F238E27FC236}">
                  <a16:creationId xmlns:a16="http://schemas.microsoft.com/office/drawing/2014/main" id="{786697A8-0C42-5701-F82D-C9913DC7E1FF}"/>
                </a:ext>
              </a:extLst>
            </p:cNvPr>
            <p:cNvSpPr>
              <a:spLocks noChangeArrowheads="1"/>
            </p:cNvSpPr>
            <p:nvPr/>
          </p:nvSpPr>
          <p:spPr bwMode="auto">
            <a:xfrm>
              <a:off x="1304909" y="544953"/>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8" name="Freeform 358">
              <a:extLst>
                <a:ext uri="{FF2B5EF4-FFF2-40B4-BE49-F238E27FC236}">
                  <a16:creationId xmlns:a16="http://schemas.microsoft.com/office/drawing/2014/main" id="{AE15A62A-E122-F299-6F7E-D29E288FE79D}"/>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9" name="Freeform 359">
              <a:extLst>
                <a:ext uri="{FF2B5EF4-FFF2-40B4-BE49-F238E27FC236}">
                  <a16:creationId xmlns:a16="http://schemas.microsoft.com/office/drawing/2014/main" id="{93701B10-B4E5-37A5-8136-B9EB4824E4B4}"/>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0" name="Freeform 360">
              <a:extLst>
                <a:ext uri="{FF2B5EF4-FFF2-40B4-BE49-F238E27FC236}">
                  <a16:creationId xmlns:a16="http://schemas.microsoft.com/office/drawing/2014/main" id="{BBF110B7-4D47-533A-379D-6B7ED3110621}"/>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1" name="Freeform 361">
              <a:extLst>
                <a:ext uri="{FF2B5EF4-FFF2-40B4-BE49-F238E27FC236}">
                  <a16:creationId xmlns:a16="http://schemas.microsoft.com/office/drawing/2014/main" id="{800B48FC-24D0-62E6-94A6-6F8789DCF796}"/>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2" name="Freeform 362">
              <a:extLst>
                <a:ext uri="{FF2B5EF4-FFF2-40B4-BE49-F238E27FC236}">
                  <a16:creationId xmlns:a16="http://schemas.microsoft.com/office/drawing/2014/main" id="{4435880E-5761-8C59-8807-62803951CBDC}"/>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3" name="Freeform 363">
              <a:extLst>
                <a:ext uri="{FF2B5EF4-FFF2-40B4-BE49-F238E27FC236}">
                  <a16:creationId xmlns:a16="http://schemas.microsoft.com/office/drawing/2014/main" id="{37445C20-F388-962B-1F45-14778A86BF49}"/>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4" name="Freeform 364">
              <a:extLst>
                <a:ext uri="{FF2B5EF4-FFF2-40B4-BE49-F238E27FC236}">
                  <a16:creationId xmlns:a16="http://schemas.microsoft.com/office/drawing/2014/main" id="{129DCB00-0623-3B27-9275-0991E3D4FD64}"/>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5" name="Freeform 365">
              <a:extLst>
                <a:ext uri="{FF2B5EF4-FFF2-40B4-BE49-F238E27FC236}">
                  <a16:creationId xmlns:a16="http://schemas.microsoft.com/office/drawing/2014/main" id="{1F855168-3A02-9F82-68F8-2EE7CF617495}"/>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6" name="Freeform 377">
              <a:extLst>
                <a:ext uri="{FF2B5EF4-FFF2-40B4-BE49-F238E27FC236}">
                  <a16:creationId xmlns:a16="http://schemas.microsoft.com/office/drawing/2014/main" id="{6F0ADB5D-6EC3-9752-4717-0CAF7D67F498}"/>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7" name="Freeform 378">
              <a:extLst>
                <a:ext uri="{FF2B5EF4-FFF2-40B4-BE49-F238E27FC236}">
                  <a16:creationId xmlns:a16="http://schemas.microsoft.com/office/drawing/2014/main" id="{FAEDF27F-621E-5886-739E-56033B60B7D2}"/>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8" name="Oval 379">
              <a:extLst>
                <a:ext uri="{FF2B5EF4-FFF2-40B4-BE49-F238E27FC236}">
                  <a16:creationId xmlns:a16="http://schemas.microsoft.com/office/drawing/2014/main" id="{B8EDE8CF-8819-DA5A-CE41-6C0EF59EC164}"/>
                </a:ext>
              </a:extLst>
            </p:cNvPr>
            <p:cNvSpPr>
              <a:spLocks noChangeArrowheads="1"/>
            </p:cNvSpPr>
            <p:nvPr/>
          </p:nvSpPr>
          <p:spPr bwMode="auto">
            <a:xfrm>
              <a:off x="1105499" y="628915"/>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9" name="Oval 380">
              <a:extLst>
                <a:ext uri="{FF2B5EF4-FFF2-40B4-BE49-F238E27FC236}">
                  <a16:creationId xmlns:a16="http://schemas.microsoft.com/office/drawing/2014/main" id="{E70F87B1-6FF6-FB44-4ED0-53EBE7ACBF77}"/>
                </a:ext>
              </a:extLst>
            </p:cNvPr>
            <p:cNvSpPr>
              <a:spLocks noChangeArrowheads="1"/>
            </p:cNvSpPr>
            <p:nvPr/>
          </p:nvSpPr>
          <p:spPr bwMode="auto">
            <a:xfrm>
              <a:off x="1034132" y="700282"/>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0" name="Freeform 381">
              <a:extLst>
                <a:ext uri="{FF2B5EF4-FFF2-40B4-BE49-F238E27FC236}">
                  <a16:creationId xmlns:a16="http://schemas.microsoft.com/office/drawing/2014/main" id="{356B7AEA-9073-DCA9-D046-1405B6768EBD}"/>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1" name="Freeform 382">
              <a:extLst>
                <a:ext uri="{FF2B5EF4-FFF2-40B4-BE49-F238E27FC236}">
                  <a16:creationId xmlns:a16="http://schemas.microsoft.com/office/drawing/2014/main" id="{5645E7EE-0E77-CE9B-39E8-5755F9BFD3B9}"/>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2" name="Freeform 383">
              <a:extLst>
                <a:ext uri="{FF2B5EF4-FFF2-40B4-BE49-F238E27FC236}">
                  <a16:creationId xmlns:a16="http://schemas.microsoft.com/office/drawing/2014/main" id="{F5F11D96-E56F-C04C-B9E7-50CAB2596D5E}"/>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3" name="Freeform 384">
              <a:extLst>
                <a:ext uri="{FF2B5EF4-FFF2-40B4-BE49-F238E27FC236}">
                  <a16:creationId xmlns:a16="http://schemas.microsoft.com/office/drawing/2014/main" id="{06C5EBE1-C713-5D99-777B-74BEE4B1402E}"/>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4" name="Freeform 385">
              <a:extLst>
                <a:ext uri="{FF2B5EF4-FFF2-40B4-BE49-F238E27FC236}">
                  <a16:creationId xmlns:a16="http://schemas.microsoft.com/office/drawing/2014/main" id="{39A2C946-694E-F244-4812-D7D4F1A060EE}"/>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5" name="Freeform 397">
              <a:extLst>
                <a:ext uri="{FF2B5EF4-FFF2-40B4-BE49-F238E27FC236}">
                  <a16:creationId xmlns:a16="http://schemas.microsoft.com/office/drawing/2014/main" id="{891131D4-F03C-2A22-48B7-54191CAB9D78}"/>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6" name="Freeform 398">
              <a:extLst>
                <a:ext uri="{FF2B5EF4-FFF2-40B4-BE49-F238E27FC236}">
                  <a16:creationId xmlns:a16="http://schemas.microsoft.com/office/drawing/2014/main" id="{A5AD32E2-5642-DD48-F3CA-50AF753AF139}"/>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7" name="Oval 399">
              <a:extLst>
                <a:ext uri="{FF2B5EF4-FFF2-40B4-BE49-F238E27FC236}">
                  <a16:creationId xmlns:a16="http://schemas.microsoft.com/office/drawing/2014/main" id="{B9A673B9-3586-8F04-3062-E446E811ED4D}"/>
                </a:ext>
              </a:extLst>
            </p:cNvPr>
            <p:cNvSpPr>
              <a:spLocks noChangeArrowheads="1"/>
            </p:cNvSpPr>
            <p:nvPr/>
          </p:nvSpPr>
          <p:spPr bwMode="auto">
            <a:xfrm>
              <a:off x="1046726" y="572240"/>
              <a:ext cx="44081" cy="440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8" name="Oval 400">
              <a:extLst>
                <a:ext uri="{FF2B5EF4-FFF2-40B4-BE49-F238E27FC236}">
                  <a16:creationId xmlns:a16="http://schemas.microsoft.com/office/drawing/2014/main" id="{00B81DEB-EEA4-CE4E-202C-19F66DFC67BC}"/>
                </a:ext>
              </a:extLst>
            </p:cNvPr>
            <p:cNvSpPr>
              <a:spLocks noChangeArrowheads="1"/>
            </p:cNvSpPr>
            <p:nvPr/>
          </p:nvSpPr>
          <p:spPr bwMode="auto">
            <a:xfrm>
              <a:off x="975359" y="643608"/>
              <a:ext cx="44081"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9" name="Freeform 401">
              <a:extLst>
                <a:ext uri="{FF2B5EF4-FFF2-40B4-BE49-F238E27FC236}">
                  <a16:creationId xmlns:a16="http://schemas.microsoft.com/office/drawing/2014/main" id="{45D098FA-4688-4E05-8C91-1B853FDFFFC5}"/>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0" name="Freeform 402">
              <a:extLst>
                <a:ext uri="{FF2B5EF4-FFF2-40B4-BE49-F238E27FC236}">
                  <a16:creationId xmlns:a16="http://schemas.microsoft.com/office/drawing/2014/main" id="{5F16B6CD-3F8A-1E0E-6664-C87185171458}"/>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1" name="Freeform 403">
              <a:extLst>
                <a:ext uri="{FF2B5EF4-FFF2-40B4-BE49-F238E27FC236}">
                  <a16:creationId xmlns:a16="http://schemas.microsoft.com/office/drawing/2014/main" id="{FA863D65-10A2-C991-C750-B7676A7043DA}"/>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2" name="Freeform 404">
              <a:extLst>
                <a:ext uri="{FF2B5EF4-FFF2-40B4-BE49-F238E27FC236}">
                  <a16:creationId xmlns:a16="http://schemas.microsoft.com/office/drawing/2014/main" id="{08C87244-E0C3-BA78-4EE5-3F05AF8E06AB}"/>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3" name="Freeform 405">
              <a:extLst>
                <a:ext uri="{FF2B5EF4-FFF2-40B4-BE49-F238E27FC236}">
                  <a16:creationId xmlns:a16="http://schemas.microsoft.com/office/drawing/2014/main" id="{CBAFFE1A-96AC-523C-CEC6-885F68E35546}"/>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4" name="Freeform 418">
              <a:extLst>
                <a:ext uri="{FF2B5EF4-FFF2-40B4-BE49-F238E27FC236}">
                  <a16:creationId xmlns:a16="http://schemas.microsoft.com/office/drawing/2014/main" id="{3709263D-EAFB-2CF1-2279-AF359740B69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5" name="Freeform 419">
              <a:extLst>
                <a:ext uri="{FF2B5EF4-FFF2-40B4-BE49-F238E27FC236}">
                  <a16:creationId xmlns:a16="http://schemas.microsoft.com/office/drawing/2014/main" id="{1F0537D3-E74C-A603-A130-CE0BC3AC692C}"/>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6" name="Freeform 420">
              <a:extLst>
                <a:ext uri="{FF2B5EF4-FFF2-40B4-BE49-F238E27FC236}">
                  <a16:creationId xmlns:a16="http://schemas.microsoft.com/office/drawing/2014/main" id="{5A817384-8946-7641-E46D-CD9B326CBE2F}"/>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7" name="Freeform 421">
              <a:extLst>
                <a:ext uri="{FF2B5EF4-FFF2-40B4-BE49-F238E27FC236}">
                  <a16:creationId xmlns:a16="http://schemas.microsoft.com/office/drawing/2014/main" id="{6088C79D-3A37-2535-663F-FE02CF6E4A64}"/>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8" name="Freeform 422">
              <a:extLst>
                <a:ext uri="{FF2B5EF4-FFF2-40B4-BE49-F238E27FC236}">
                  <a16:creationId xmlns:a16="http://schemas.microsoft.com/office/drawing/2014/main" id="{5893BB48-B2E5-9EB6-928C-5BCB5919A427}"/>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9" name="Oval 423">
              <a:extLst>
                <a:ext uri="{FF2B5EF4-FFF2-40B4-BE49-F238E27FC236}">
                  <a16:creationId xmlns:a16="http://schemas.microsoft.com/office/drawing/2014/main" id="{9C86D1E6-646B-6F5A-3147-40DA976B73FB}"/>
                </a:ext>
              </a:extLst>
            </p:cNvPr>
            <p:cNvSpPr>
              <a:spLocks noChangeArrowheads="1"/>
            </p:cNvSpPr>
            <p:nvPr/>
          </p:nvSpPr>
          <p:spPr bwMode="auto">
            <a:xfrm>
              <a:off x="775949" y="727570"/>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0" name="Freeform 424">
              <a:extLst>
                <a:ext uri="{FF2B5EF4-FFF2-40B4-BE49-F238E27FC236}">
                  <a16:creationId xmlns:a16="http://schemas.microsoft.com/office/drawing/2014/main" id="{915A773F-281F-588D-5F63-9023ADA6CADE}"/>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1" name="Freeform 425">
              <a:extLst>
                <a:ext uri="{FF2B5EF4-FFF2-40B4-BE49-F238E27FC236}">
                  <a16:creationId xmlns:a16="http://schemas.microsoft.com/office/drawing/2014/main" id="{90C9F37F-CA03-FEDA-3061-05C0F9B2DE2F}"/>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2" name="Freeform 426">
              <a:extLst>
                <a:ext uri="{FF2B5EF4-FFF2-40B4-BE49-F238E27FC236}">
                  <a16:creationId xmlns:a16="http://schemas.microsoft.com/office/drawing/2014/main" id="{5731486D-7ED9-EF69-D676-33597FBE967E}"/>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3" name="Freeform 438">
              <a:extLst>
                <a:ext uri="{FF2B5EF4-FFF2-40B4-BE49-F238E27FC236}">
                  <a16:creationId xmlns:a16="http://schemas.microsoft.com/office/drawing/2014/main" id="{DA844360-BF5C-AAD9-3E78-A2FE3168AF76}"/>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4" name="Freeform 439">
              <a:extLst>
                <a:ext uri="{FF2B5EF4-FFF2-40B4-BE49-F238E27FC236}">
                  <a16:creationId xmlns:a16="http://schemas.microsoft.com/office/drawing/2014/main" id="{06132149-15C3-BF99-DF8F-C613D76E981E}"/>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5" name="Freeform 440">
              <a:extLst>
                <a:ext uri="{FF2B5EF4-FFF2-40B4-BE49-F238E27FC236}">
                  <a16:creationId xmlns:a16="http://schemas.microsoft.com/office/drawing/2014/main" id="{2614704F-AA0A-43B2-D1D5-6534067B26CF}"/>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6" name="Freeform 441">
              <a:extLst>
                <a:ext uri="{FF2B5EF4-FFF2-40B4-BE49-F238E27FC236}">
                  <a16:creationId xmlns:a16="http://schemas.microsoft.com/office/drawing/2014/main" id="{EDCFDE8C-4615-2009-8C37-399381580368}"/>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7" name="Freeform 442">
              <a:extLst>
                <a:ext uri="{FF2B5EF4-FFF2-40B4-BE49-F238E27FC236}">
                  <a16:creationId xmlns:a16="http://schemas.microsoft.com/office/drawing/2014/main" id="{83208649-66A8-42AE-4EFA-133BD2F5BD9E}"/>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8" name="Oval 443">
              <a:extLst>
                <a:ext uri="{FF2B5EF4-FFF2-40B4-BE49-F238E27FC236}">
                  <a16:creationId xmlns:a16="http://schemas.microsoft.com/office/drawing/2014/main" id="{30CDB1A1-E314-FBA5-0CCF-623E0899E0E1}"/>
                </a:ext>
              </a:extLst>
            </p:cNvPr>
            <p:cNvSpPr>
              <a:spLocks noChangeArrowheads="1"/>
            </p:cNvSpPr>
            <p:nvPr/>
          </p:nvSpPr>
          <p:spPr bwMode="auto">
            <a:xfrm>
              <a:off x="717176" y="66879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9" name="Oval 444">
              <a:extLst>
                <a:ext uri="{FF2B5EF4-FFF2-40B4-BE49-F238E27FC236}">
                  <a16:creationId xmlns:a16="http://schemas.microsoft.com/office/drawing/2014/main" id="{26421220-75E1-D8E7-914A-241985391A27}"/>
                </a:ext>
              </a:extLst>
            </p:cNvPr>
            <p:cNvSpPr>
              <a:spLocks noChangeArrowheads="1"/>
            </p:cNvSpPr>
            <p:nvPr/>
          </p:nvSpPr>
          <p:spPr bwMode="auto">
            <a:xfrm>
              <a:off x="647907" y="740164"/>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0" name="Freeform 445">
              <a:extLst>
                <a:ext uri="{FF2B5EF4-FFF2-40B4-BE49-F238E27FC236}">
                  <a16:creationId xmlns:a16="http://schemas.microsoft.com/office/drawing/2014/main" id="{1BF6839C-74C8-E9A6-D2F4-BC413DA8BFAE}"/>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1" name="Freeform 446">
              <a:extLst>
                <a:ext uri="{FF2B5EF4-FFF2-40B4-BE49-F238E27FC236}">
                  <a16:creationId xmlns:a16="http://schemas.microsoft.com/office/drawing/2014/main" id="{D7CD945B-A4BF-338D-2CE5-681E860F0985}"/>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2" name="Freeform 458">
              <a:extLst>
                <a:ext uri="{FF2B5EF4-FFF2-40B4-BE49-F238E27FC236}">
                  <a16:creationId xmlns:a16="http://schemas.microsoft.com/office/drawing/2014/main" id="{EC528A84-ED52-8475-9E2A-6AB3C59041C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3" name="Freeform 459">
              <a:extLst>
                <a:ext uri="{FF2B5EF4-FFF2-40B4-BE49-F238E27FC236}">
                  <a16:creationId xmlns:a16="http://schemas.microsoft.com/office/drawing/2014/main" id="{EFA28DD5-D872-958A-E487-2B6E215B152D}"/>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4" name="Freeform 460">
              <a:extLst>
                <a:ext uri="{FF2B5EF4-FFF2-40B4-BE49-F238E27FC236}">
                  <a16:creationId xmlns:a16="http://schemas.microsoft.com/office/drawing/2014/main" id="{4D1A215E-5664-06E5-B072-A1FCD142401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5" name="Freeform 461">
              <a:extLst>
                <a:ext uri="{FF2B5EF4-FFF2-40B4-BE49-F238E27FC236}">
                  <a16:creationId xmlns:a16="http://schemas.microsoft.com/office/drawing/2014/main" id="{9E277024-1384-82B8-ECC1-3449B0F18236}"/>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6" name="Freeform 462">
              <a:extLst>
                <a:ext uri="{FF2B5EF4-FFF2-40B4-BE49-F238E27FC236}">
                  <a16:creationId xmlns:a16="http://schemas.microsoft.com/office/drawing/2014/main" id="{B08B7D52-E5D6-BFB3-E8B8-59210188C932}"/>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7" name="Freeform 463">
              <a:extLst>
                <a:ext uri="{FF2B5EF4-FFF2-40B4-BE49-F238E27FC236}">
                  <a16:creationId xmlns:a16="http://schemas.microsoft.com/office/drawing/2014/main" id="{CD7D5ABD-6484-FCB7-8181-7A45619C7970}"/>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8" name="Freeform 464">
              <a:extLst>
                <a:ext uri="{FF2B5EF4-FFF2-40B4-BE49-F238E27FC236}">
                  <a16:creationId xmlns:a16="http://schemas.microsoft.com/office/drawing/2014/main" id="{726E5EA4-56B5-FCDF-1EF3-1A3A7E1B059B}"/>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9" name="Freeform 465">
              <a:extLst>
                <a:ext uri="{FF2B5EF4-FFF2-40B4-BE49-F238E27FC236}">
                  <a16:creationId xmlns:a16="http://schemas.microsoft.com/office/drawing/2014/main" id="{28C4BDF4-C673-27C6-6BF0-B88328180BCD}"/>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0" name="Freeform 466">
              <a:extLst>
                <a:ext uri="{FF2B5EF4-FFF2-40B4-BE49-F238E27FC236}">
                  <a16:creationId xmlns:a16="http://schemas.microsoft.com/office/drawing/2014/main" id="{9748EDA5-B828-092B-5592-E4CF6D8D7125}"/>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1" name="Freeform 478">
              <a:extLst>
                <a:ext uri="{FF2B5EF4-FFF2-40B4-BE49-F238E27FC236}">
                  <a16:creationId xmlns:a16="http://schemas.microsoft.com/office/drawing/2014/main" id="{F4511118-13A1-34F9-F844-6659599721BF}"/>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2" name="Freeform 479">
              <a:extLst>
                <a:ext uri="{FF2B5EF4-FFF2-40B4-BE49-F238E27FC236}">
                  <a16:creationId xmlns:a16="http://schemas.microsoft.com/office/drawing/2014/main" id="{1CCAF0DC-C56A-83CC-0403-7CDCDA4D861F}"/>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3" name="Freeform 480">
              <a:extLst>
                <a:ext uri="{FF2B5EF4-FFF2-40B4-BE49-F238E27FC236}">
                  <a16:creationId xmlns:a16="http://schemas.microsoft.com/office/drawing/2014/main" id="{02E4E89C-D3D1-3E33-A936-4BCD12909235}"/>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4" name="Freeform 481">
              <a:extLst>
                <a:ext uri="{FF2B5EF4-FFF2-40B4-BE49-F238E27FC236}">
                  <a16:creationId xmlns:a16="http://schemas.microsoft.com/office/drawing/2014/main" id="{65A93FE9-F8AC-8E1E-CAB5-4276B793025F}"/>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5" name="Freeform 482">
              <a:extLst>
                <a:ext uri="{FF2B5EF4-FFF2-40B4-BE49-F238E27FC236}">
                  <a16:creationId xmlns:a16="http://schemas.microsoft.com/office/drawing/2014/main" id="{896CAE93-7523-960B-FE8B-8301E16230C9}"/>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6" name="Freeform 483">
              <a:extLst>
                <a:ext uri="{FF2B5EF4-FFF2-40B4-BE49-F238E27FC236}">
                  <a16:creationId xmlns:a16="http://schemas.microsoft.com/office/drawing/2014/main" id="{62FF9716-7C2A-BE52-6A5F-E58F8F6EEDDD}"/>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7" name="Freeform 484">
              <a:extLst>
                <a:ext uri="{FF2B5EF4-FFF2-40B4-BE49-F238E27FC236}">
                  <a16:creationId xmlns:a16="http://schemas.microsoft.com/office/drawing/2014/main" id="{E3AAFB6B-B7AF-C412-7D34-A7890CF269D5}"/>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8" name="Freeform 485">
              <a:extLst>
                <a:ext uri="{FF2B5EF4-FFF2-40B4-BE49-F238E27FC236}">
                  <a16:creationId xmlns:a16="http://schemas.microsoft.com/office/drawing/2014/main" id="{A5875E77-D0D6-F8E9-2D9A-198B39AD15E9}"/>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9" name="Oval 486">
              <a:extLst>
                <a:ext uri="{FF2B5EF4-FFF2-40B4-BE49-F238E27FC236}">
                  <a16:creationId xmlns:a16="http://schemas.microsoft.com/office/drawing/2014/main" id="{AF87599F-2390-E4FE-9ABD-05D92D6D0886}"/>
                </a:ext>
              </a:extLst>
            </p:cNvPr>
            <p:cNvSpPr>
              <a:spLocks noChangeArrowheads="1"/>
            </p:cNvSpPr>
            <p:nvPr/>
          </p:nvSpPr>
          <p:spPr bwMode="auto">
            <a:xfrm>
              <a:off x="389725" y="765353"/>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0" name="Oval 498">
              <a:extLst>
                <a:ext uri="{FF2B5EF4-FFF2-40B4-BE49-F238E27FC236}">
                  <a16:creationId xmlns:a16="http://schemas.microsoft.com/office/drawing/2014/main" id="{36A9F937-7FCB-AB76-0218-B96A5EF24C07}"/>
                </a:ext>
              </a:extLst>
            </p:cNvPr>
            <p:cNvSpPr>
              <a:spLocks noChangeArrowheads="1"/>
            </p:cNvSpPr>
            <p:nvPr/>
          </p:nvSpPr>
          <p:spPr bwMode="auto">
            <a:xfrm>
              <a:off x="899793" y="139837"/>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1" name="Oval 499">
              <a:extLst>
                <a:ext uri="{FF2B5EF4-FFF2-40B4-BE49-F238E27FC236}">
                  <a16:creationId xmlns:a16="http://schemas.microsoft.com/office/drawing/2014/main" id="{E4B830FF-2175-86C6-20E8-86E07B37E1EF}"/>
                </a:ext>
              </a:extLst>
            </p:cNvPr>
            <p:cNvSpPr>
              <a:spLocks noChangeArrowheads="1"/>
            </p:cNvSpPr>
            <p:nvPr/>
          </p:nvSpPr>
          <p:spPr bwMode="auto">
            <a:xfrm>
              <a:off x="828425" y="211205"/>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2" name="Freeform 500">
              <a:extLst>
                <a:ext uri="{FF2B5EF4-FFF2-40B4-BE49-F238E27FC236}">
                  <a16:creationId xmlns:a16="http://schemas.microsoft.com/office/drawing/2014/main" id="{45FB705F-C926-25F6-9AC1-CCB9D9CDBF55}"/>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3" name="Freeform 501">
              <a:extLst>
                <a:ext uri="{FF2B5EF4-FFF2-40B4-BE49-F238E27FC236}">
                  <a16:creationId xmlns:a16="http://schemas.microsoft.com/office/drawing/2014/main" id="{710A5D33-3635-B8B0-76A4-352E12926B78}"/>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4" name="Freeform 502">
              <a:extLst>
                <a:ext uri="{FF2B5EF4-FFF2-40B4-BE49-F238E27FC236}">
                  <a16:creationId xmlns:a16="http://schemas.microsoft.com/office/drawing/2014/main" id="{D7C7AF15-C8F4-44A7-7DED-68C7CC68AF3D}"/>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5" name="Freeform 503">
              <a:extLst>
                <a:ext uri="{FF2B5EF4-FFF2-40B4-BE49-F238E27FC236}">
                  <a16:creationId xmlns:a16="http://schemas.microsoft.com/office/drawing/2014/main" id="{73E2C6CD-81C5-DEB4-54EC-9C091E9431FA}"/>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6" name="Freeform 504">
              <a:extLst>
                <a:ext uri="{FF2B5EF4-FFF2-40B4-BE49-F238E27FC236}">
                  <a16:creationId xmlns:a16="http://schemas.microsoft.com/office/drawing/2014/main" id="{93CB1E2A-3C63-12DE-F982-4F8E9487F918}"/>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7" name="Freeform 505">
              <a:extLst>
                <a:ext uri="{FF2B5EF4-FFF2-40B4-BE49-F238E27FC236}">
                  <a16:creationId xmlns:a16="http://schemas.microsoft.com/office/drawing/2014/main" id="{F54E8210-D984-36B3-A2B3-CE5154CA21B2}"/>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8" name="Freeform 506">
              <a:extLst>
                <a:ext uri="{FF2B5EF4-FFF2-40B4-BE49-F238E27FC236}">
                  <a16:creationId xmlns:a16="http://schemas.microsoft.com/office/drawing/2014/main" id="{7607BA26-03CC-4DC2-7C01-65B8397473A6}"/>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9" name="Oval 518">
              <a:extLst>
                <a:ext uri="{FF2B5EF4-FFF2-40B4-BE49-F238E27FC236}">
                  <a16:creationId xmlns:a16="http://schemas.microsoft.com/office/drawing/2014/main" id="{C372BBA6-2CA8-6E50-C331-FB6F1A1F24FE}"/>
                </a:ext>
              </a:extLst>
            </p:cNvPr>
            <p:cNvSpPr>
              <a:spLocks noChangeArrowheads="1"/>
            </p:cNvSpPr>
            <p:nvPr/>
          </p:nvSpPr>
          <p:spPr bwMode="auto">
            <a:xfrm>
              <a:off x="841020" y="81064"/>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0" name="Freeform 519">
              <a:extLst>
                <a:ext uri="{FF2B5EF4-FFF2-40B4-BE49-F238E27FC236}">
                  <a16:creationId xmlns:a16="http://schemas.microsoft.com/office/drawing/2014/main" id="{C95EBC2A-A9CF-EE7A-1B33-EB574045156F}"/>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1" name="Freeform 520">
              <a:extLst>
                <a:ext uri="{FF2B5EF4-FFF2-40B4-BE49-F238E27FC236}">
                  <a16:creationId xmlns:a16="http://schemas.microsoft.com/office/drawing/2014/main" id="{CB10C5C2-7789-611A-2417-CDF54095726B}"/>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2" name="Freeform 521">
              <a:extLst>
                <a:ext uri="{FF2B5EF4-FFF2-40B4-BE49-F238E27FC236}">
                  <a16:creationId xmlns:a16="http://schemas.microsoft.com/office/drawing/2014/main" id="{D5305040-4CDA-831D-B320-E00FE2439FB0}"/>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3" name="Freeform 522">
              <a:extLst>
                <a:ext uri="{FF2B5EF4-FFF2-40B4-BE49-F238E27FC236}">
                  <a16:creationId xmlns:a16="http://schemas.microsoft.com/office/drawing/2014/main" id="{6028922C-35F8-5603-0493-BEE0ABBD7641}"/>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4" name="Freeform 523">
              <a:extLst>
                <a:ext uri="{FF2B5EF4-FFF2-40B4-BE49-F238E27FC236}">
                  <a16:creationId xmlns:a16="http://schemas.microsoft.com/office/drawing/2014/main" id="{8737DD05-DD32-B3D2-B5BA-7986C6069DC5}"/>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5" name="Freeform 524">
              <a:extLst>
                <a:ext uri="{FF2B5EF4-FFF2-40B4-BE49-F238E27FC236}">
                  <a16:creationId xmlns:a16="http://schemas.microsoft.com/office/drawing/2014/main" id="{7CC603A3-9A81-AF40-14DD-BE8B5B91BED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6" name="Freeform 525">
              <a:extLst>
                <a:ext uri="{FF2B5EF4-FFF2-40B4-BE49-F238E27FC236}">
                  <a16:creationId xmlns:a16="http://schemas.microsoft.com/office/drawing/2014/main" id="{32090E01-E848-ACCE-0253-08CECDE1B13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7" name="Freeform 526">
              <a:extLst>
                <a:ext uri="{FF2B5EF4-FFF2-40B4-BE49-F238E27FC236}">
                  <a16:creationId xmlns:a16="http://schemas.microsoft.com/office/drawing/2014/main" id="{561D4FF6-4D1A-DBBD-4B8B-5256D7B65FAE}"/>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8" name="Freeform 538">
              <a:extLst>
                <a:ext uri="{FF2B5EF4-FFF2-40B4-BE49-F238E27FC236}">
                  <a16:creationId xmlns:a16="http://schemas.microsoft.com/office/drawing/2014/main" id="{5A14CCAF-955D-67A3-22E3-C722709E28D6}"/>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9" name="Freeform 539">
              <a:extLst>
                <a:ext uri="{FF2B5EF4-FFF2-40B4-BE49-F238E27FC236}">
                  <a16:creationId xmlns:a16="http://schemas.microsoft.com/office/drawing/2014/main" id="{4089C1AC-E5E6-042A-60B3-6EF85FB7B989}"/>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0" name="Oval 540">
              <a:extLst>
                <a:ext uri="{FF2B5EF4-FFF2-40B4-BE49-F238E27FC236}">
                  <a16:creationId xmlns:a16="http://schemas.microsoft.com/office/drawing/2014/main" id="{7A70138E-4AA8-FC1F-D053-1B0F673451D6}"/>
                </a:ext>
              </a:extLst>
            </p:cNvPr>
            <p:cNvSpPr>
              <a:spLocks noChangeArrowheads="1"/>
            </p:cNvSpPr>
            <p:nvPr/>
          </p:nvSpPr>
          <p:spPr bwMode="auto">
            <a:xfrm>
              <a:off x="641610" y="167125"/>
              <a:ext cx="44080" cy="41981"/>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1" name="Oval 541">
              <a:extLst>
                <a:ext uri="{FF2B5EF4-FFF2-40B4-BE49-F238E27FC236}">
                  <a16:creationId xmlns:a16="http://schemas.microsoft.com/office/drawing/2014/main" id="{0ACF30D4-6113-12E4-9B15-58281DDB152D}"/>
                </a:ext>
              </a:extLst>
            </p:cNvPr>
            <p:cNvSpPr>
              <a:spLocks noChangeArrowheads="1"/>
            </p:cNvSpPr>
            <p:nvPr/>
          </p:nvSpPr>
          <p:spPr bwMode="auto">
            <a:xfrm>
              <a:off x="570243" y="236393"/>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2" name="Freeform 542">
              <a:extLst>
                <a:ext uri="{FF2B5EF4-FFF2-40B4-BE49-F238E27FC236}">
                  <a16:creationId xmlns:a16="http://schemas.microsoft.com/office/drawing/2014/main" id="{68D014C4-F1C2-4C52-DADE-98BE8E6605AA}"/>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3" name="Freeform 543">
              <a:extLst>
                <a:ext uri="{FF2B5EF4-FFF2-40B4-BE49-F238E27FC236}">
                  <a16:creationId xmlns:a16="http://schemas.microsoft.com/office/drawing/2014/main" id="{D0774A84-CEFE-DD3A-9C9B-2E8C0E7BB327}"/>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4" name="Freeform 544">
              <a:extLst>
                <a:ext uri="{FF2B5EF4-FFF2-40B4-BE49-F238E27FC236}">
                  <a16:creationId xmlns:a16="http://schemas.microsoft.com/office/drawing/2014/main" id="{99F5ADF1-D667-3C66-0C42-46E0A5422F2F}"/>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5" name="Freeform 545">
              <a:extLst>
                <a:ext uri="{FF2B5EF4-FFF2-40B4-BE49-F238E27FC236}">
                  <a16:creationId xmlns:a16="http://schemas.microsoft.com/office/drawing/2014/main" id="{FDE5B265-9A66-29AA-C546-CC3FB927F38B}"/>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6" name="Freeform 546">
              <a:extLst>
                <a:ext uri="{FF2B5EF4-FFF2-40B4-BE49-F238E27FC236}">
                  <a16:creationId xmlns:a16="http://schemas.microsoft.com/office/drawing/2014/main" id="{A2C60D1B-602A-9406-470B-FC462ED5B4E4}"/>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7" name="Freeform 558">
              <a:extLst>
                <a:ext uri="{FF2B5EF4-FFF2-40B4-BE49-F238E27FC236}">
                  <a16:creationId xmlns:a16="http://schemas.microsoft.com/office/drawing/2014/main" id="{A00987A4-32C9-BC83-9DE0-2083E0BD18A9}"/>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8" name="Freeform 559">
              <a:extLst>
                <a:ext uri="{FF2B5EF4-FFF2-40B4-BE49-F238E27FC236}">
                  <a16:creationId xmlns:a16="http://schemas.microsoft.com/office/drawing/2014/main" id="{5FC9F9AB-6A61-CC82-7386-8BB248B91ED2}"/>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9" name="Oval 560">
              <a:extLst>
                <a:ext uri="{FF2B5EF4-FFF2-40B4-BE49-F238E27FC236}">
                  <a16:creationId xmlns:a16="http://schemas.microsoft.com/office/drawing/2014/main" id="{7B0F0678-FF75-B86D-82B8-5EC003C14AE3}"/>
                </a:ext>
              </a:extLst>
            </p:cNvPr>
            <p:cNvSpPr>
              <a:spLocks noChangeArrowheads="1"/>
            </p:cNvSpPr>
            <p:nvPr/>
          </p:nvSpPr>
          <p:spPr bwMode="auto">
            <a:xfrm>
              <a:off x="582837" y="108352"/>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0" name="Oval 561">
              <a:extLst>
                <a:ext uri="{FF2B5EF4-FFF2-40B4-BE49-F238E27FC236}">
                  <a16:creationId xmlns:a16="http://schemas.microsoft.com/office/drawing/2014/main" id="{C3C57E1A-2249-B3CF-F359-7EB58026DF46}"/>
                </a:ext>
              </a:extLst>
            </p:cNvPr>
            <p:cNvSpPr>
              <a:spLocks noChangeArrowheads="1"/>
            </p:cNvSpPr>
            <p:nvPr/>
          </p:nvSpPr>
          <p:spPr bwMode="auto">
            <a:xfrm>
              <a:off x="511469" y="179719"/>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1" name="Freeform 562">
              <a:extLst>
                <a:ext uri="{FF2B5EF4-FFF2-40B4-BE49-F238E27FC236}">
                  <a16:creationId xmlns:a16="http://schemas.microsoft.com/office/drawing/2014/main" id="{5D8623AF-7082-BC23-024A-5264B3163538}"/>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2" name="Freeform 563">
              <a:extLst>
                <a:ext uri="{FF2B5EF4-FFF2-40B4-BE49-F238E27FC236}">
                  <a16:creationId xmlns:a16="http://schemas.microsoft.com/office/drawing/2014/main" id="{70440064-DC5F-5B2C-1591-3C4BC8075A8A}"/>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3" name="Freeform 564">
              <a:extLst>
                <a:ext uri="{FF2B5EF4-FFF2-40B4-BE49-F238E27FC236}">
                  <a16:creationId xmlns:a16="http://schemas.microsoft.com/office/drawing/2014/main" id="{20A100CC-EA7D-62EA-E176-6A4139D1995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4" name="Freeform 565">
              <a:extLst>
                <a:ext uri="{FF2B5EF4-FFF2-40B4-BE49-F238E27FC236}">
                  <a16:creationId xmlns:a16="http://schemas.microsoft.com/office/drawing/2014/main" id="{9E1515B8-734F-02F2-AC3B-CEF69E667D1C}"/>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5" name="Freeform 566">
              <a:extLst>
                <a:ext uri="{FF2B5EF4-FFF2-40B4-BE49-F238E27FC236}">
                  <a16:creationId xmlns:a16="http://schemas.microsoft.com/office/drawing/2014/main" id="{1A5E801C-1292-EFBB-2917-6823B79D058A}"/>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6" name="Freeform 578">
              <a:extLst>
                <a:ext uri="{FF2B5EF4-FFF2-40B4-BE49-F238E27FC236}">
                  <a16:creationId xmlns:a16="http://schemas.microsoft.com/office/drawing/2014/main" id="{3D0B2773-27BE-EE2A-EBBF-9F93A2071ACF}"/>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7" name="Freeform 579">
              <a:extLst>
                <a:ext uri="{FF2B5EF4-FFF2-40B4-BE49-F238E27FC236}">
                  <a16:creationId xmlns:a16="http://schemas.microsoft.com/office/drawing/2014/main" id="{C81BA941-C4DC-6FDB-525A-5CFFCCEB85BD}"/>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8" name="Freeform 580">
              <a:extLst>
                <a:ext uri="{FF2B5EF4-FFF2-40B4-BE49-F238E27FC236}">
                  <a16:creationId xmlns:a16="http://schemas.microsoft.com/office/drawing/2014/main" id="{595952E7-9B78-923D-1AA5-389E4D07048E}"/>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9" name="Freeform 581">
              <a:extLst>
                <a:ext uri="{FF2B5EF4-FFF2-40B4-BE49-F238E27FC236}">
                  <a16:creationId xmlns:a16="http://schemas.microsoft.com/office/drawing/2014/main" id="{C0B61EB2-0E79-EC0E-A379-C412333BBD6E}"/>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0" name="Freeform 582">
              <a:extLst>
                <a:ext uri="{FF2B5EF4-FFF2-40B4-BE49-F238E27FC236}">
                  <a16:creationId xmlns:a16="http://schemas.microsoft.com/office/drawing/2014/main" id="{4925FB10-5481-92B2-7751-34645D2BCEF1}"/>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1" name="Oval 583">
              <a:extLst>
                <a:ext uri="{FF2B5EF4-FFF2-40B4-BE49-F238E27FC236}">
                  <a16:creationId xmlns:a16="http://schemas.microsoft.com/office/drawing/2014/main" id="{3CA78E2F-5EA8-B2D2-EA0A-A23F71E6E455}"/>
                </a:ext>
              </a:extLst>
            </p:cNvPr>
            <p:cNvSpPr>
              <a:spLocks noChangeArrowheads="1"/>
            </p:cNvSpPr>
            <p:nvPr/>
          </p:nvSpPr>
          <p:spPr bwMode="auto">
            <a:xfrm>
              <a:off x="312060" y="263681"/>
              <a:ext cx="44080"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2" name="Freeform 584">
              <a:extLst>
                <a:ext uri="{FF2B5EF4-FFF2-40B4-BE49-F238E27FC236}">
                  <a16:creationId xmlns:a16="http://schemas.microsoft.com/office/drawing/2014/main" id="{9541B9D9-6B6E-AF2E-95AA-AA2990A3379B}"/>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3" name="Freeform 585">
              <a:extLst>
                <a:ext uri="{FF2B5EF4-FFF2-40B4-BE49-F238E27FC236}">
                  <a16:creationId xmlns:a16="http://schemas.microsoft.com/office/drawing/2014/main" id="{9094B2AC-59BB-0B88-F393-5D77A36BA27E}"/>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4" name="Freeform 586">
              <a:extLst>
                <a:ext uri="{FF2B5EF4-FFF2-40B4-BE49-F238E27FC236}">
                  <a16:creationId xmlns:a16="http://schemas.microsoft.com/office/drawing/2014/main" id="{932FF444-C023-4ED2-2F54-014EA350C28A}"/>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5" name="Freeform 598">
              <a:extLst>
                <a:ext uri="{FF2B5EF4-FFF2-40B4-BE49-F238E27FC236}">
                  <a16:creationId xmlns:a16="http://schemas.microsoft.com/office/drawing/2014/main" id="{E44B6397-C76F-5CFE-740B-A6E80BEFF0C5}"/>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6" name="Freeform 599">
              <a:extLst>
                <a:ext uri="{FF2B5EF4-FFF2-40B4-BE49-F238E27FC236}">
                  <a16:creationId xmlns:a16="http://schemas.microsoft.com/office/drawing/2014/main" id="{3F7CA24B-2FE0-CC67-2A0D-3690F2902EF5}"/>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7" name="Freeform 600">
              <a:extLst>
                <a:ext uri="{FF2B5EF4-FFF2-40B4-BE49-F238E27FC236}">
                  <a16:creationId xmlns:a16="http://schemas.microsoft.com/office/drawing/2014/main" id="{56449BA6-CA5F-B8E4-7C2D-E36687932369}"/>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8" name="Freeform 601">
              <a:extLst>
                <a:ext uri="{FF2B5EF4-FFF2-40B4-BE49-F238E27FC236}">
                  <a16:creationId xmlns:a16="http://schemas.microsoft.com/office/drawing/2014/main" id="{A37FF3C2-940D-27EC-3C04-F662BE26DEF1}"/>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9" name="Freeform 602">
              <a:extLst>
                <a:ext uri="{FF2B5EF4-FFF2-40B4-BE49-F238E27FC236}">
                  <a16:creationId xmlns:a16="http://schemas.microsoft.com/office/drawing/2014/main" id="{63CFB13C-758C-2AA6-760A-EC059DEE960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0" name="Oval 603">
              <a:extLst>
                <a:ext uri="{FF2B5EF4-FFF2-40B4-BE49-F238E27FC236}">
                  <a16:creationId xmlns:a16="http://schemas.microsoft.com/office/drawing/2014/main" id="{0FAA3487-60DD-E93A-E7F6-F0FE4ED98963}"/>
                </a:ext>
              </a:extLst>
            </p:cNvPr>
            <p:cNvSpPr>
              <a:spLocks noChangeArrowheads="1"/>
            </p:cNvSpPr>
            <p:nvPr/>
          </p:nvSpPr>
          <p:spPr bwMode="auto">
            <a:xfrm>
              <a:off x="255386" y="204908"/>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1" name="Oval 604">
              <a:extLst>
                <a:ext uri="{FF2B5EF4-FFF2-40B4-BE49-F238E27FC236}">
                  <a16:creationId xmlns:a16="http://schemas.microsoft.com/office/drawing/2014/main" id="{EAF96612-73C8-18E2-EBE7-3B305240EA50}"/>
                </a:ext>
              </a:extLst>
            </p:cNvPr>
            <p:cNvSpPr>
              <a:spLocks noChangeArrowheads="1"/>
            </p:cNvSpPr>
            <p:nvPr/>
          </p:nvSpPr>
          <p:spPr bwMode="auto">
            <a:xfrm>
              <a:off x="184018" y="276275"/>
              <a:ext cx="41981" cy="4408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2" name="Freeform 605">
              <a:extLst>
                <a:ext uri="{FF2B5EF4-FFF2-40B4-BE49-F238E27FC236}">
                  <a16:creationId xmlns:a16="http://schemas.microsoft.com/office/drawing/2014/main" id="{6A89B892-A518-9D30-D052-58FBEA812637}"/>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3" name="Freeform 606">
              <a:extLst>
                <a:ext uri="{FF2B5EF4-FFF2-40B4-BE49-F238E27FC236}">
                  <a16:creationId xmlns:a16="http://schemas.microsoft.com/office/drawing/2014/main" id="{759EFE86-652F-BB2E-0234-AB76F19E0B73}"/>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532"/>
                                        </p:tgtEl>
                                        <p:attrNameLst>
                                          <p:attrName>style.visibility</p:attrName>
                                        </p:attrNameLst>
                                      </p:cBhvr>
                                      <p:to>
                                        <p:strVal val="visible"/>
                                      </p:to>
                                    </p:set>
                                    <p:anim calcmode="lin" valueType="num">
                                      <p:cBhvr additive="base">
                                        <p:cTn id="7" dur="500" fill="hold"/>
                                        <p:tgtEl>
                                          <p:spTgt spid="532"/>
                                        </p:tgtEl>
                                        <p:attrNameLst>
                                          <p:attrName>ppt_x</p:attrName>
                                        </p:attrNameLst>
                                      </p:cBhvr>
                                      <p:tavLst>
                                        <p:tav tm="0">
                                          <p:val>
                                            <p:strVal val="1+#ppt_w/2"/>
                                          </p:val>
                                        </p:tav>
                                        <p:tav tm="100000">
                                          <p:val>
                                            <p:strVal val="#ppt_x"/>
                                          </p:val>
                                        </p:tav>
                                      </p:tavLst>
                                    </p:anim>
                                    <p:anim calcmode="lin" valueType="num">
                                      <p:cBhvr additive="base">
                                        <p:cTn id="8" dur="500" fill="hold"/>
                                        <p:tgtEl>
                                          <p:spTgt spid="532"/>
                                        </p:tgtEl>
                                        <p:attrNameLst>
                                          <p:attrName>ppt_y</p:attrName>
                                        </p:attrNameLst>
                                      </p:cBhvr>
                                      <p:tavLst>
                                        <p:tav tm="0">
                                          <p:val>
                                            <p:strVal val="1+#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27"/>
                                        </p:tgtEl>
                                        <p:attrNameLst>
                                          <p:attrName>style.visibility</p:attrName>
                                        </p:attrNameLst>
                                      </p:cBhvr>
                                      <p:to>
                                        <p:strVal val="visible"/>
                                      </p:to>
                                    </p:set>
                                    <p:anim calcmode="lin" valueType="num">
                                      <p:cBhvr additive="base">
                                        <p:cTn id="11" dur="500" fill="hold"/>
                                        <p:tgtEl>
                                          <p:spTgt spid="527"/>
                                        </p:tgtEl>
                                        <p:attrNameLst>
                                          <p:attrName>ppt_x</p:attrName>
                                        </p:attrNameLst>
                                      </p:cBhvr>
                                      <p:tavLst>
                                        <p:tav tm="0">
                                          <p:val>
                                            <p:strVal val="0-#ppt_w/2"/>
                                          </p:val>
                                        </p:tav>
                                        <p:tav tm="100000">
                                          <p:val>
                                            <p:strVal val="#ppt_x"/>
                                          </p:val>
                                        </p:tav>
                                      </p:tavLst>
                                    </p:anim>
                                    <p:anim calcmode="lin" valueType="num">
                                      <p:cBhvr additive="base">
                                        <p:cTn id="12" dur="500" fill="hold"/>
                                        <p:tgtEl>
                                          <p:spTgt spid="527"/>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646"/>
                                        </p:tgtEl>
                                        <p:attrNameLst>
                                          <p:attrName>style.visibility</p:attrName>
                                        </p:attrNameLst>
                                      </p:cBhvr>
                                      <p:to>
                                        <p:strVal val="visible"/>
                                      </p:to>
                                    </p:set>
                                    <p:anim calcmode="lin" valueType="num">
                                      <p:cBhvr additive="base">
                                        <p:cTn id="15" dur="500" fill="hold"/>
                                        <p:tgtEl>
                                          <p:spTgt spid="646"/>
                                        </p:tgtEl>
                                        <p:attrNameLst>
                                          <p:attrName>ppt_x</p:attrName>
                                        </p:attrNameLst>
                                      </p:cBhvr>
                                      <p:tavLst>
                                        <p:tav tm="0">
                                          <p:val>
                                            <p:strVal val="1+#ppt_w/2"/>
                                          </p:val>
                                        </p:tav>
                                        <p:tav tm="100000">
                                          <p:val>
                                            <p:strVal val="#ppt_x"/>
                                          </p:val>
                                        </p:tav>
                                      </p:tavLst>
                                    </p:anim>
                                    <p:anim calcmode="lin" valueType="num">
                                      <p:cBhvr additive="base">
                                        <p:cTn id="16" dur="500" fill="hold"/>
                                        <p:tgtEl>
                                          <p:spTgt spid="6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723900" y="552450"/>
            <a:ext cx="7696200" cy="71556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4"/>
          <p:cNvSpPr txBox="1">
            <a:spLocks noGrp="1"/>
          </p:cNvSpPr>
          <p:nvPr>
            <p:ph type="body" idx="1"/>
          </p:nvPr>
        </p:nvSpPr>
        <p:spPr>
          <a:xfrm>
            <a:off x="723900" y="1369219"/>
            <a:ext cx="7696200" cy="3221831"/>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Anaheim"/>
                <a:ea typeface="Anaheim"/>
                <a:cs typeface="Anaheim"/>
                <a:sym typeface="Anaheim"/>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naheim"/>
                <a:ea typeface="Anaheim"/>
                <a:cs typeface="Anaheim"/>
                <a:sym typeface="Anaheim"/>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naheim"/>
                <a:ea typeface="Anaheim"/>
                <a:cs typeface="Anaheim"/>
                <a:sym typeface="Anaheim"/>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naheim"/>
                <a:ea typeface="Anaheim"/>
                <a:cs typeface="Anaheim"/>
                <a:sym typeface="Anaheim"/>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8" name="Google Shape;8;p14"/>
          <p:cNvSpPr txBox="1">
            <a:spLocks noGrp="1"/>
          </p:cNvSpPr>
          <p:nvPr>
            <p:ph type="dt" idx="10"/>
          </p:nvPr>
        </p:nvSpPr>
        <p:spPr>
          <a:xfrm>
            <a:off x="723900" y="4767263"/>
            <a:ext cx="196215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457950" y="4767263"/>
            <a:ext cx="196215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6"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chemeClr val="tx1"/>
          </a:solidFill>
          <a:latin typeface="Poppins ExtraBold" panose="00000900000000000000" pitchFamily="2" charset="0"/>
          <a:ea typeface="Poppins ExtraBold" panose="00000900000000000000" pitchFamily="2" charset="0"/>
          <a:cs typeface="Poppins ExtraBold" panose="000009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
          <p:cNvSpPr txBox="1">
            <a:spLocks noGrp="1"/>
          </p:cNvSpPr>
          <p:nvPr>
            <p:ph type="ctrTitle"/>
          </p:nvPr>
        </p:nvSpPr>
        <p:spPr>
          <a:xfrm>
            <a:off x="1105031" y="165068"/>
            <a:ext cx="6858000" cy="2078412"/>
          </a:xfrm>
        </p:spPr>
        <p:txBody>
          <a:bodyPr/>
          <a:lstStyle/>
          <a:p>
            <a:pPr lvl="0"/>
            <a:r>
              <a:rPr lang="en-US" dirty="0" err="1"/>
              <a:t>TravelPH</a:t>
            </a:r>
            <a:endParaRPr lang="en-US" dirty="0"/>
          </a:p>
        </p:txBody>
      </p:sp>
      <p:sp>
        <p:nvSpPr>
          <p:cNvPr id="78" name="Google Shape;78;p1"/>
          <p:cNvSpPr txBox="1">
            <a:spLocks noGrp="1"/>
          </p:cNvSpPr>
          <p:nvPr>
            <p:ph type="subTitle" idx="1"/>
          </p:nvPr>
        </p:nvSpPr>
        <p:spPr>
          <a:xfrm>
            <a:off x="1198499" y="2216654"/>
            <a:ext cx="6858000" cy="2243878"/>
          </a:xfrm>
        </p:spPr>
        <p:txBody>
          <a:bodyPr/>
          <a:lstStyle/>
          <a:p>
            <a:pPr lvl="0"/>
            <a:endParaRPr lang="en-US" dirty="0"/>
          </a:p>
          <a:p>
            <a:pPr lvl="0"/>
            <a:r>
              <a:rPr lang="en-US" dirty="0" err="1"/>
              <a:t>Bacong</a:t>
            </a:r>
            <a:r>
              <a:rPr lang="en-US" dirty="0"/>
              <a:t>, Angel Kay R.</a:t>
            </a:r>
          </a:p>
          <a:p>
            <a:pPr lvl="0"/>
            <a:r>
              <a:rPr lang="en-US" dirty="0" err="1"/>
              <a:t>Cabadonga</a:t>
            </a:r>
            <a:r>
              <a:rPr lang="en-US" dirty="0"/>
              <a:t>, </a:t>
            </a:r>
            <a:r>
              <a:rPr lang="en-US" dirty="0" err="1"/>
              <a:t>Mesrelle</a:t>
            </a:r>
            <a:r>
              <a:rPr lang="en-US" dirty="0"/>
              <a:t> </a:t>
            </a:r>
          </a:p>
          <a:p>
            <a:pPr lvl="0"/>
            <a:r>
              <a:rPr lang="en-US" dirty="0"/>
              <a:t>Deguzman, </a:t>
            </a:r>
            <a:r>
              <a:rPr lang="en-US" dirty="0" err="1"/>
              <a:t>Eljan</a:t>
            </a:r>
            <a:endParaRPr lang="en-US" dirty="0"/>
          </a:p>
          <a:p>
            <a:pPr lvl="0"/>
            <a:r>
              <a:rPr lang="en-US" dirty="0"/>
              <a:t>Uba, </a:t>
            </a:r>
            <a:r>
              <a:rPr lang="en-US" dirty="0" err="1"/>
              <a:t>Sharmanne</a:t>
            </a:r>
            <a:r>
              <a:rPr lang="en-US" dirty="0"/>
              <a:t> Ace A.</a:t>
            </a:r>
          </a:p>
          <a:p>
            <a:pPr lvl="0"/>
            <a:r>
              <a:rPr lang="en-US" dirty="0" err="1"/>
              <a:t>Yusop</a:t>
            </a:r>
            <a:r>
              <a:rPr lang="en-US" dirty="0"/>
              <a:t>, </a:t>
            </a:r>
            <a:r>
              <a:rPr lang="en-US" dirty="0" err="1"/>
              <a:t>Warisa</a:t>
            </a:r>
            <a:r>
              <a:rPr lang="en-US" dirty="0"/>
              <a:t> N.</a:t>
            </a:r>
          </a:p>
          <a:p>
            <a:pPr lvl="0"/>
            <a:endParaRPr lang="en-US" dirty="0"/>
          </a:p>
        </p:txBody>
      </p:sp>
      <p:grpSp>
        <p:nvGrpSpPr>
          <p:cNvPr id="836" name="Group 835">
            <a:extLst>
              <a:ext uri="{FF2B5EF4-FFF2-40B4-BE49-F238E27FC236}">
                <a16:creationId xmlns:a16="http://schemas.microsoft.com/office/drawing/2014/main" id="{31AC16FC-AEF4-7332-4245-2AD669A3C5D4}"/>
              </a:ext>
            </a:extLst>
          </p:cNvPr>
          <p:cNvGrpSpPr/>
          <p:nvPr/>
        </p:nvGrpSpPr>
        <p:grpSpPr>
          <a:xfrm>
            <a:off x="7299731" y="-188874"/>
            <a:ext cx="2300556" cy="2575530"/>
            <a:chOff x="3238240" y="323850"/>
            <a:chExt cx="1739901" cy="1947863"/>
          </a:xfrm>
        </p:grpSpPr>
        <p:sp>
          <p:nvSpPr>
            <p:cNvPr id="837" name="Freeform 352">
              <a:extLst>
                <a:ext uri="{FF2B5EF4-FFF2-40B4-BE49-F238E27FC236}">
                  <a16:creationId xmlns:a16="http://schemas.microsoft.com/office/drawing/2014/main" id="{4031C319-4D43-65E7-D8A3-763518BDFCB1}"/>
                </a:ext>
              </a:extLst>
            </p:cNvPr>
            <p:cNvSpPr>
              <a:spLocks/>
            </p:cNvSpPr>
            <p:nvPr/>
          </p:nvSpPr>
          <p:spPr bwMode="auto">
            <a:xfrm>
              <a:off x="3238240" y="323850"/>
              <a:ext cx="1654175" cy="1947863"/>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8" name="Freeform 353">
              <a:extLst>
                <a:ext uri="{FF2B5EF4-FFF2-40B4-BE49-F238E27FC236}">
                  <a16:creationId xmlns:a16="http://schemas.microsoft.com/office/drawing/2014/main" id="{7B18F7C8-35B0-1E49-78B2-44873FFA069F}"/>
                </a:ext>
              </a:extLst>
            </p:cNvPr>
            <p:cNvSpPr>
              <a:spLocks/>
            </p:cNvSpPr>
            <p:nvPr/>
          </p:nvSpPr>
          <p:spPr bwMode="auto">
            <a:xfrm>
              <a:off x="4036753" y="947738"/>
              <a:ext cx="941388" cy="657225"/>
            </a:xfrm>
            <a:custGeom>
              <a:avLst/>
              <a:gdLst>
                <a:gd name="T0" fmla="*/ 0 w 28452"/>
                <a:gd name="T1" fmla="*/ 5307 h 19847"/>
                <a:gd name="T2" fmla="*/ 0 w 28452"/>
                <a:gd name="T3" fmla="*/ 5307 h 19847"/>
                <a:gd name="T4" fmla="*/ 19219 w 28452"/>
                <a:gd name="T5" fmla="*/ 5307 h 19847"/>
                <a:gd name="T6" fmla="*/ 28452 w 28452"/>
                <a:gd name="T7" fmla="*/ 14540 h 19847"/>
                <a:gd name="T8" fmla="*/ 28452 w 28452"/>
                <a:gd name="T9" fmla="*/ 14540 h 19847"/>
                <a:gd name="T10" fmla="*/ 9232 w 28452"/>
                <a:gd name="T11" fmla="*/ 14540 h 19847"/>
                <a:gd name="T12" fmla="*/ 0 w 28452"/>
                <a:gd name="T13" fmla="*/ 5307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7"/>
                  </a:moveTo>
                  <a:lnTo>
                    <a:pt x="0" y="5307"/>
                  </a:lnTo>
                  <a:cubicBezTo>
                    <a:pt x="5307" y="0"/>
                    <a:pt x="13912" y="0"/>
                    <a:pt x="19219" y="5307"/>
                  </a:cubicBezTo>
                  <a:lnTo>
                    <a:pt x="28452" y="14540"/>
                  </a:lnTo>
                  <a:lnTo>
                    <a:pt x="28452" y="14540"/>
                  </a:lnTo>
                  <a:cubicBezTo>
                    <a:pt x="23144" y="19847"/>
                    <a:pt x="14540" y="19847"/>
                    <a:pt x="9232" y="14540"/>
                  </a:cubicBezTo>
                  <a:lnTo>
                    <a:pt x="0" y="530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9" name="Freeform 354">
              <a:extLst>
                <a:ext uri="{FF2B5EF4-FFF2-40B4-BE49-F238E27FC236}">
                  <a16:creationId xmlns:a16="http://schemas.microsoft.com/office/drawing/2014/main" id="{F229DF5C-6D03-645C-D7B5-C5BC18DCCEF2}"/>
                </a:ext>
              </a:extLst>
            </p:cNvPr>
            <p:cNvSpPr>
              <a:spLocks/>
            </p:cNvSpPr>
            <p:nvPr/>
          </p:nvSpPr>
          <p:spPr bwMode="auto">
            <a:xfrm>
              <a:off x="3724015" y="1260475"/>
              <a:ext cx="941388" cy="657225"/>
            </a:xfrm>
            <a:custGeom>
              <a:avLst/>
              <a:gdLst>
                <a:gd name="T0" fmla="*/ 0 w 28452"/>
                <a:gd name="T1" fmla="*/ 5308 h 19847"/>
                <a:gd name="T2" fmla="*/ 0 w 28452"/>
                <a:gd name="T3" fmla="*/ 5308 h 19847"/>
                <a:gd name="T4" fmla="*/ 19220 w 28452"/>
                <a:gd name="T5" fmla="*/ 5307 h 19847"/>
                <a:gd name="T6" fmla="*/ 28452 w 28452"/>
                <a:gd name="T7" fmla="*/ 14540 h 19847"/>
                <a:gd name="T8" fmla="*/ 28452 w 28452"/>
                <a:gd name="T9" fmla="*/ 14540 h 19847"/>
                <a:gd name="T10" fmla="*/ 9233 w 28452"/>
                <a:gd name="T11" fmla="*/ 14540 h 19847"/>
                <a:gd name="T12" fmla="*/ 0 w 28452"/>
                <a:gd name="T13" fmla="*/ 5308 h 19847"/>
              </a:gdLst>
              <a:ahLst/>
              <a:cxnLst>
                <a:cxn ang="0">
                  <a:pos x="T0" y="T1"/>
                </a:cxn>
                <a:cxn ang="0">
                  <a:pos x="T2" y="T3"/>
                </a:cxn>
                <a:cxn ang="0">
                  <a:pos x="T4" y="T5"/>
                </a:cxn>
                <a:cxn ang="0">
                  <a:pos x="T6" y="T7"/>
                </a:cxn>
                <a:cxn ang="0">
                  <a:pos x="T8" y="T9"/>
                </a:cxn>
                <a:cxn ang="0">
                  <a:pos x="T10" y="T11"/>
                </a:cxn>
                <a:cxn ang="0">
                  <a:pos x="T12" y="T13"/>
                </a:cxn>
              </a:cxnLst>
              <a:rect l="0" t="0" r="r" b="b"/>
              <a:pathLst>
                <a:path w="28452" h="19847">
                  <a:moveTo>
                    <a:pt x="0" y="5308"/>
                  </a:moveTo>
                  <a:lnTo>
                    <a:pt x="0" y="5308"/>
                  </a:lnTo>
                  <a:cubicBezTo>
                    <a:pt x="5308" y="0"/>
                    <a:pt x="13912" y="0"/>
                    <a:pt x="19220" y="5307"/>
                  </a:cubicBezTo>
                  <a:lnTo>
                    <a:pt x="28452" y="14540"/>
                  </a:lnTo>
                  <a:lnTo>
                    <a:pt x="28452" y="14540"/>
                  </a:lnTo>
                  <a:cubicBezTo>
                    <a:pt x="23145" y="19847"/>
                    <a:pt x="14540" y="19847"/>
                    <a:pt x="9233" y="14540"/>
                  </a:cubicBezTo>
                  <a:lnTo>
                    <a:pt x="0" y="5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0" name="Freeform 355">
              <a:extLst>
                <a:ext uri="{FF2B5EF4-FFF2-40B4-BE49-F238E27FC236}">
                  <a16:creationId xmlns:a16="http://schemas.microsoft.com/office/drawing/2014/main" id="{236F2C65-6F09-5015-1950-297B8231FE3A}"/>
                </a:ext>
              </a:extLst>
            </p:cNvPr>
            <p:cNvSpPr>
              <a:spLocks/>
            </p:cNvSpPr>
            <p:nvPr/>
          </p:nvSpPr>
          <p:spPr bwMode="auto">
            <a:xfrm>
              <a:off x="4109778" y="1271588"/>
              <a:ext cx="403225" cy="403225"/>
            </a:xfrm>
            <a:custGeom>
              <a:avLst/>
              <a:gdLst>
                <a:gd name="T0" fmla="*/ 2664 w 12207"/>
                <a:gd name="T1" fmla="*/ 9543 h 12207"/>
                <a:gd name="T2" fmla="*/ 12207 w 12207"/>
                <a:gd name="T3" fmla="*/ 9655 h 12207"/>
                <a:gd name="T4" fmla="*/ 2552 w 12207"/>
                <a:gd name="T5" fmla="*/ 0 h 12207"/>
                <a:gd name="T6" fmla="*/ 2664 w 12207"/>
                <a:gd name="T7" fmla="*/ 9543 h 12207"/>
              </a:gdLst>
              <a:ahLst/>
              <a:cxnLst>
                <a:cxn ang="0">
                  <a:pos x="T0" y="T1"/>
                </a:cxn>
                <a:cxn ang="0">
                  <a:pos x="T2" y="T3"/>
                </a:cxn>
                <a:cxn ang="0">
                  <a:pos x="T4" y="T5"/>
                </a:cxn>
                <a:cxn ang="0">
                  <a:pos x="T6" y="T7"/>
                </a:cxn>
              </a:cxnLst>
              <a:rect l="0" t="0" r="r" b="b"/>
              <a:pathLst>
                <a:path w="12207" h="12207">
                  <a:moveTo>
                    <a:pt x="2664" y="9543"/>
                  </a:moveTo>
                  <a:cubicBezTo>
                    <a:pt x="5293" y="12173"/>
                    <a:pt x="9529" y="12207"/>
                    <a:pt x="12207" y="9655"/>
                  </a:cubicBezTo>
                  <a:lnTo>
                    <a:pt x="2552" y="0"/>
                  </a:lnTo>
                  <a:cubicBezTo>
                    <a:pt x="0" y="2678"/>
                    <a:pt x="34" y="6914"/>
                    <a:pt x="2664" y="954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1" name="Freeform 356">
              <a:extLst>
                <a:ext uri="{FF2B5EF4-FFF2-40B4-BE49-F238E27FC236}">
                  <a16:creationId xmlns:a16="http://schemas.microsoft.com/office/drawing/2014/main" id="{D5E04068-30CE-603B-B5E1-EAC88BC6129F}"/>
                </a:ext>
              </a:extLst>
            </p:cNvPr>
            <p:cNvSpPr>
              <a:spLocks/>
            </p:cNvSpPr>
            <p:nvPr/>
          </p:nvSpPr>
          <p:spPr bwMode="auto">
            <a:xfrm>
              <a:off x="4192328" y="1189038"/>
              <a:ext cx="403225" cy="403225"/>
            </a:xfrm>
            <a:custGeom>
              <a:avLst/>
              <a:gdLst>
                <a:gd name="T0" fmla="*/ 9543 w 12206"/>
                <a:gd name="T1" fmla="*/ 2663 h 12206"/>
                <a:gd name="T2" fmla="*/ 0 w 12206"/>
                <a:gd name="T3" fmla="*/ 2551 h 12206"/>
                <a:gd name="T4" fmla="*/ 9655 w 12206"/>
                <a:gd name="T5" fmla="*/ 12206 h 12206"/>
                <a:gd name="T6" fmla="*/ 9543 w 12206"/>
                <a:gd name="T7" fmla="*/ 2663 h 12206"/>
              </a:gdLst>
              <a:ahLst/>
              <a:cxnLst>
                <a:cxn ang="0">
                  <a:pos x="T0" y="T1"/>
                </a:cxn>
                <a:cxn ang="0">
                  <a:pos x="T2" y="T3"/>
                </a:cxn>
                <a:cxn ang="0">
                  <a:pos x="T4" y="T5"/>
                </a:cxn>
                <a:cxn ang="0">
                  <a:pos x="T6" y="T7"/>
                </a:cxn>
              </a:cxnLst>
              <a:rect l="0" t="0" r="r" b="b"/>
              <a:pathLst>
                <a:path w="12206" h="12206">
                  <a:moveTo>
                    <a:pt x="9543" y="2663"/>
                  </a:moveTo>
                  <a:cubicBezTo>
                    <a:pt x="6913" y="34"/>
                    <a:pt x="2677" y="0"/>
                    <a:pt x="0" y="2551"/>
                  </a:cubicBezTo>
                  <a:lnTo>
                    <a:pt x="9655" y="12206"/>
                  </a:lnTo>
                  <a:cubicBezTo>
                    <a:pt x="12206" y="9529"/>
                    <a:pt x="12172" y="5293"/>
                    <a:pt x="9543" y="266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1104" name="Group 1103">
            <a:extLst>
              <a:ext uri="{FF2B5EF4-FFF2-40B4-BE49-F238E27FC236}">
                <a16:creationId xmlns:a16="http://schemas.microsoft.com/office/drawing/2014/main" id="{4A988A65-2E46-B550-F28A-B96596A88AEE}"/>
              </a:ext>
            </a:extLst>
          </p:cNvPr>
          <p:cNvGrpSpPr/>
          <p:nvPr/>
        </p:nvGrpSpPr>
        <p:grpSpPr>
          <a:xfrm>
            <a:off x="-8453" y="2367224"/>
            <a:ext cx="2187206" cy="2789633"/>
            <a:chOff x="3700202" y="2700338"/>
            <a:chExt cx="1654175" cy="2109788"/>
          </a:xfrm>
        </p:grpSpPr>
        <p:sp>
          <p:nvSpPr>
            <p:cNvPr id="1105" name="Freeform 880">
              <a:extLst>
                <a:ext uri="{FF2B5EF4-FFF2-40B4-BE49-F238E27FC236}">
                  <a16:creationId xmlns:a16="http://schemas.microsoft.com/office/drawing/2014/main" id="{F4954309-A5D7-314F-52B2-034B54A793DF}"/>
                </a:ext>
              </a:extLst>
            </p:cNvPr>
            <p:cNvSpPr>
              <a:spLocks/>
            </p:cNvSpPr>
            <p:nvPr/>
          </p:nvSpPr>
          <p:spPr bwMode="auto">
            <a:xfrm>
              <a:off x="3700202" y="2700338"/>
              <a:ext cx="1654175" cy="2109788"/>
            </a:xfrm>
            <a:custGeom>
              <a:avLst/>
              <a:gdLst>
                <a:gd name="T0" fmla="*/ 50004 w 50004"/>
                <a:gd name="T1" fmla="*/ 50004 h 63780"/>
                <a:gd name="T2" fmla="*/ 0 w 50004"/>
                <a:gd name="T3" fmla="*/ 0 h 63780"/>
                <a:gd name="T4" fmla="*/ 79 w 50004"/>
                <a:gd name="T5" fmla="*/ 29993 h 63780"/>
                <a:gd name="T6" fmla="*/ 33867 w 50004"/>
                <a:gd name="T7" fmla="*/ 63780 h 63780"/>
                <a:gd name="T8" fmla="*/ 50001 w 50004"/>
                <a:gd name="T9" fmla="*/ 63703 h 63780"/>
                <a:gd name="T10" fmla="*/ 50004 w 50004"/>
                <a:gd name="T11" fmla="*/ 50004 h 63780"/>
              </a:gdLst>
              <a:ahLst/>
              <a:cxnLst>
                <a:cxn ang="0">
                  <a:pos x="T0" y="T1"/>
                </a:cxn>
                <a:cxn ang="0">
                  <a:pos x="T2" y="T3"/>
                </a:cxn>
                <a:cxn ang="0">
                  <a:pos x="T4" y="T5"/>
                </a:cxn>
                <a:cxn ang="0">
                  <a:pos x="T6" y="T7"/>
                </a:cxn>
                <a:cxn ang="0">
                  <a:pos x="T8" y="T9"/>
                </a:cxn>
                <a:cxn ang="0">
                  <a:pos x="T10" y="T11"/>
                </a:cxn>
              </a:cxnLst>
              <a:rect l="0" t="0" r="r" b="b"/>
              <a:pathLst>
                <a:path w="50004" h="63780">
                  <a:moveTo>
                    <a:pt x="50004" y="50004"/>
                  </a:moveTo>
                  <a:lnTo>
                    <a:pt x="0" y="0"/>
                  </a:lnTo>
                  <a:lnTo>
                    <a:pt x="79" y="29993"/>
                  </a:lnTo>
                  <a:lnTo>
                    <a:pt x="33867" y="63780"/>
                  </a:lnTo>
                  <a:lnTo>
                    <a:pt x="50001" y="63703"/>
                  </a:lnTo>
                  <a:lnTo>
                    <a:pt x="50004" y="50004"/>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6" name="Freeform 882">
              <a:extLst>
                <a:ext uri="{FF2B5EF4-FFF2-40B4-BE49-F238E27FC236}">
                  <a16:creationId xmlns:a16="http://schemas.microsoft.com/office/drawing/2014/main" id="{7DB28536-63A3-E3E8-4642-1BA5E80ADDE6}"/>
                </a:ext>
              </a:extLst>
            </p:cNvPr>
            <p:cNvSpPr>
              <a:spLocks/>
            </p:cNvSpPr>
            <p:nvPr/>
          </p:nvSpPr>
          <p:spPr bwMode="auto">
            <a:xfrm>
              <a:off x="3703377" y="3690938"/>
              <a:ext cx="1117600" cy="1117600"/>
            </a:xfrm>
            <a:custGeom>
              <a:avLst/>
              <a:gdLst>
                <a:gd name="T0" fmla="*/ 0 w 33788"/>
                <a:gd name="T1" fmla="*/ 0 h 33787"/>
                <a:gd name="T2" fmla="*/ 33788 w 33788"/>
                <a:gd name="T3" fmla="*/ 33787 h 33787"/>
                <a:gd name="T4" fmla="*/ 36 w 33788"/>
                <a:gd name="T5" fmla="*/ 33751 h 33787"/>
                <a:gd name="T6" fmla="*/ 0 w 33788"/>
                <a:gd name="T7" fmla="*/ 0 h 33787"/>
              </a:gdLst>
              <a:ahLst/>
              <a:cxnLst>
                <a:cxn ang="0">
                  <a:pos x="T0" y="T1"/>
                </a:cxn>
                <a:cxn ang="0">
                  <a:pos x="T2" y="T3"/>
                </a:cxn>
                <a:cxn ang="0">
                  <a:pos x="T4" y="T5"/>
                </a:cxn>
                <a:cxn ang="0">
                  <a:pos x="T6" y="T7"/>
                </a:cxn>
              </a:cxnLst>
              <a:rect l="0" t="0" r="r" b="b"/>
              <a:pathLst>
                <a:path w="33788" h="33787">
                  <a:moveTo>
                    <a:pt x="0" y="0"/>
                  </a:moveTo>
                  <a:lnTo>
                    <a:pt x="33788" y="33787"/>
                  </a:lnTo>
                  <a:lnTo>
                    <a:pt x="36" y="33751"/>
                  </a:lnTo>
                  <a:lnTo>
                    <a:pt x="0"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7" name="Freeform 883">
              <a:extLst>
                <a:ext uri="{FF2B5EF4-FFF2-40B4-BE49-F238E27FC236}">
                  <a16:creationId xmlns:a16="http://schemas.microsoft.com/office/drawing/2014/main" id="{CFD8116B-5277-543A-8C47-14BFB030A449}"/>
                </a:ext>
              </a:extLst>
            </p:cNvPr>
            <p:cNvSpPr>
              <a:spLocks/>
            </p:cNvSpPr>
            <p:nvPr/>
          </p:nvSpPr>
          <p:spPr bwMode="auto">
            <a:xfrm>
              <a:off x="4057390" y="3656013"/>
              <a:ext cx="935038" cy="652463"/>
            </a:xfrm>
            <a:custGeom>
              <a:avLst/>
              <a:gdLst>
                <a:gd name="T0" fmla="*/ 0 w 28281"/>
                <a:gd name="T1" fmla="*/ 5276 h 19728"/>
                <a:gd name="T2" fmla="*/ 0 w 28281"/>
                <a:gd name="T3" fmla="*/ 5276 h 19728"/>
                <a:gd name="T4" fmla="*/ 19104 w 28281"/>
                <a:gd name="T5" fmla="*/ 5276 h 19728"/>
                <a:gd name="T6" fmla="*/ 28281 w 28281"/>
                <a:gd name="T7" fmla="*/ 14453 h 19728"/>
                <a:gd name="T8" fmla="*/ 28281 w 28281"/>
                <a:gd name="T9" fmla="*/ 14453 h 19728"/>
                <a:gd name="T10" fmla="*/ 9177 w 28281"/>
                <a:gd name="T11" fmla="*/ 14453 h 19728"/>
                <a:gd name="T12" fmla="*/ 0 w 28281"/>
                <a:gd name="T13" fmla="*/ 5276 h 19728"/>
              </a:gdLst>
              <a:ahLst/>
              <a:cxnLst>
                <a:cxn ang="0">
                  <a:pos x="T0" y="T1"/>
                </a:cxn>
                <a:cxn ang="0">
                  <a:pos x="T2" y="T3"/>
                </a:cxn>
                <a:cxn ang="0">
                  <a:pos x="T4" y="T5"/>
                </a:cxn>
                <a:cxn ang="0">
                  <a:pos x="T6" y="T7"/>
                </a:cxn>
                <a:cxn ang="0">
                  <a:pos x="T8" y="T9"/>
                </a:cxn>
                <a:cxn ang="0">
                  <a:pos x="T10" y="T11"/>
                </a:cxn>
                <a:cxn ang="0">
                  <a:pos x="T12" y="T13"/>
                </a:cxn>
              </a:cxnLst>
              <a:rect l="0" t="0" r="r" b="b"/>
              <a:pathLst>
                <a:path w="28281" h="19728">
                  <a:moveTo>
                    <a:pt x="0" y="5276"/>
                  </a:moveTo>
                  <a:lnTo>
                    <a:pt x="0" y="5276"/>
                  </a:lnTo>
                  <a:cubicBezTo>
                    <a:pt x="5276" y="0"/>
                    <a:pt x="13829" y="0"/>
                    <a:pt x="19104" y="5276"/>
                  </a:cubicBezTo>
                  <a:lnTo>
                    <a:pt x="28281" y="14453"/>
                  </a:lnTo>
                  <a:lnTo>
                    <a:pt x="28281" y="14453"/>
                  </a:lnTo>
                  <a:cubicBezTo>
                    <a:pt x="23006" y="19728"/>
                    <a:pt x="14453" y="19728"/>
                    <a:pt x="9177" y="14453"/>
                  </a:cubicBezTo>
                  <a:lnTo>
                    <a:pt x="0" y="5276"/>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8" name="Freeform 884">
              <a:extLst>
                <a:ext uri="{FF2B5EF4-FFF2-40B4-BE49-F238E27FC236}">
                  <a16:creationId xmlns:a16="http://schemas.microsoft.com/office/drawing/2014/main" id="{0D1E18A9-F22F-A830-C7D2-11C32912C834}"/>
                </a:ext>
              </a:extLst>
            </p:cNvPr>
            <p:cNvSpPr>
              <a:spLocks/>
            </p:cNvSpPr>
            <p:nvPr/>
          </p:nvSpPr>
          <p:spPr bwMode="auto">
            <a:xfrm>
              <a:off x="3746240" y="3967163"/>
              <a:ext cx="935038" cy="652463"/>
            </a:xfrm>
            <a:custGeom>
              <a:avLst/>
              <a:gdLst>
                <a:gd name="T0" fmla="*/ 0 w 28281"/>
                <a:gd name="T1" fmla="*/ 5275 h 19727"/>
                <a:gd name="T2" fmla="*/ 0 w 28281"/>
                <a:gd name="T3" fmla="*/ 5275 h 19727"/>
                <a:gd name="T4" fmla="*/ 19104 w 28281"/>
                <a:gd name="T5" fmla="*/ 5275 h 19727"/>
                <a:gd name="T6" fmla="*/ 28281 w 28281"/>
                <a:gd name="T7" fmla="*/ 14452 h 19727"/>
                <a:gd name="T8" fmla="*/ 28281 w 28281"/>
                <a:gd name="T9" fmla="*/ 14452 h 19727"/>
                <a:gd name="T10" fmla="*/ 9177 w 28281"/>
                <a:gd name="T11" fmla="*/ 14452 h 19727"/>
                <a:gd name="T12" fmla="*/ 0 w 28281"/>
                <a:gd name="T13" fmla="*/ 5275 h 19727"/>
              </a:gdLst>
              <a:ahLst/>
              <a:cxnLst>
                <a:cxn ang="0">
                  <a:pos x="T0" y="T1"/>
                </a:cxn>
                <a:cxn ang="0">
                  <a:pos x="T2" y="T3"/>
                </a:cxn>
                <a:cxn ang="0">
                  <a:pos x="T4" y="T5"/>
                </a:cxn>
                <a:cxn ang="0">
                  <a:pos x="T6" y="T7"/>
                </a:cxn>
                <a:cxn ang="0">
                  <a:pos x="T8" y="T9"/>
                </a:cxn>
                <a:cxn ang="0">
                  <a:pos x="T10" y="T11"/>
                </a:cxn>
                <a:cxn ang="0">
                  <a:pos x="T12" y="T13"/>
                </a:cxn>
              </a:cxnLst>
              <a:rect l="0" t="0" r="r" b="b"/>
              <a:pathLst>
                <a:path w="28281" h="19727">
                  <a:moveTo>
                    <a:pt x="0" y="5275"/>
                  </a:moveTo>
                  <a:lnTo>
                    <a:pt x="0" y="5275"/>
                  </a:lnTo>
                  <a:cubicBezTo>
                    <a:pt x="5275" y="0"/>
                    <a:pt x="13828" y="0"/>
                    <a:pt x="19104" y="5275"/>
                  </a:cubicBezTo>
                  <a:lnTo>
                    <a:pt x="28281" y="14452"/>
                  </a:lnTo>
                  <a:lnTo>
                    <a:pt x="28281" y="14452"/>
                  </a:lnTo>
                  <a:cubicBezTo>
                    <a:pt x="23005" y="19727"/>
                    <a:pt x="14452" y="19727"/>
                    <a:pt x="9177" y="14452"/>
                  </a:cubicBezTo>
                  <a:lnTo>
                    <a:pt x="0" y="527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09" name="Freeform 885">
              <a:extLst>
                <a:ext uri="{FF2B5EF4-FFF2-40B4-BE49-F238E27FC236}">
                  <a16:creationId xmlns:a16="http://schemas.microsoft.com/office/drawing/2014/main" id="{BA1B5432-1E1D-A92E-1F8F-505050640D67}"/>
                </a:ext>
              </a:extLst>
            </p:cNvPr>
            <p:cNvSpPr>
              <a:spLocks/>
            </p:cNvSpPr>
            <p:nvPr/>
          </p:nvSpPr>
          <p:spPr bwMode="auto">
            <a:xfrm>
              <a:off x="4128827" y="3976688"/>
              <a:ext cx="401638" cy="401638"/>
            </a:xfrm>
            <a:custGeom>
              <a:avLst/>
              <a:gdLst>
                <a:gd name="T0" fmla="*/ 2647 w 12133"/>
                <a:gd name="T1" fmla="*/ 9486 h 12133"/>
                <a:gd name="T2" fmla="*/ 12133 w 12133"/>
                <a:gd name="T3" fmla="*/ 9597 h 12133"/>
                <a:gd name="T4" fmla="*/ 2536 w 12133"/>
                <a:gd name="T5" fmla="*/ 0 h 12133"/>
                <a:gd name="T6" fmla="*/ 2647 w 12133"/>
                <a:gd name="T7" fmla="*/ 9486 h 12133"/>
              </a:gdLst>
              <a:ahLst/>
              <a:cxnLst>
                <a:cxn ang="0">
                  <a:pos x="T0" y="T1"/>
                </a:cxn>
                <a:cxn ang="0">
                  <a:pos x="T2" y="T3"/>
                </a:cxn>
                <a:cxn ang="0">
                  <a:pos x="T4" y="T5"/>
                </a:cxn>
                <a:cxn ang="0">
                  <a:pos x="T6" y="T7"/>
                </a:cxn>
              </a:cxnLst>
              <a:rect l="0" t="0" r="r" b="b"/>
              <a:pathLst>
                <a:path w="12133" h="12133">
                  <a:moveTo>
                    <a:pt x="2647" y="9486"/>
                  </a:moveTo>
                  <a:cubicBezTo>
                    <a:pt x="5261" y="12100"/>
                    <a:pt x="9471" y="12133"/>
                    <a:pt x="12133" y="9597"/>
                  </a:cubicBezTo>
                  <a:lnTo>
                    <a:pt x="2536" y="0"/>
                  </a:lnTo>
                  <a:cubicBezTo>
                    <a:pt x="0" y="2662"/>
                    <a:pt x="33" y="6872"/>
                    <a:pt x="2647" y="948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10" name="Freeform 886">
              <a:extLst>
                <a:ext uri="{FF2B5EF4-FFF2-40B4-BE49-F238E27FC236}">
                  <a16:creationId xmlns:a16="http://schemas.microsoft.com/office/drawing/2014/main" id="{DD44F8FC-B3DB-C153-2C7E-271A1570A477}"/>
                </a:ext>
              </a:extLst>
            </p:cNvPr>
            <p:cNvSpPr>
              <a:spLocks/>
            </p:cNvSpPr>
            <p:nvPr/>
          </p:nvSpPr>
          <p:spPr bwMode="auto">
            <a:xfrm>
              <a:off x="4211377" y="3895725"/>
              <a:ext cx="401638" cy="401638"/>
            </a:xfrm>
            <a:custGeom>
              <a:avLst/>
              <a:gdLst>
                <a:gd name="T0" fmla="*/ 9486 w 12133"/>
                <a:gd name="T1" fmla="*/ 2647 h 12133"/>
                <a:gd name="T2" fmla="*/ 0 w 12133"/>
                <a:gd name="T3" fmla="*/ 2536 h 12133"/>
                <a:gd name="T4" fmla="*/ 9597 w 12133"/>
                <a:gd name="T5" fmla="*/ 12133 h 12133"/>
                <a:gd name="T6" fmla="*/ 9486 w 12133"/>
                <a:gd name="T7" fmla="*/ 2647 h 12133"/>
              </a:gdLst>
              <a:ahLst/>
              <a:cxnLst>
                <a:cxn ang="0">
                  <a:pos x="T0" y="T1"/>
                </a:cxn>
                <a:cxn ang="0">
                  <a:pos x="T2" y="T3"/>
                </a:cxn>
                <a:cxn ang="0">
                  <a:pos x="T4" y="T5"/>
                </a:cxn>
                <a:cxn ang="0">
                  <a:pos x="T6" y="T7"/>
                </a:cxn>
              </a:cxnLst>
              <a:rect l="0" t="0" r="r" b="b"/>
              <a:pathLst>
                <a:path w="12133" h="12133">
                  <a:moveTo>
                    <a:pt x="9486" y="2647"/>
                  </a:moveTo>
                  <a:cubicBezTo>
                    <a:pt x="6872" y="33"/>
                    <a:pt x="2662" y="0"/>
                    <a:pt x="0" y="2536"/>
                  </a:cubicBezTo>
                  <a:lnTo>
                    <a:pt x="9597" y="12133"/>
                  </a:lnTo>
                  <a:cubicBezTo>
                    <a:pt x="12133" y="9471"/>
                    <a:pt x="12100" y="5261"/>
                    <a:pt x="9486" y="264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1111" name="Freeform 352">
            <a:extLst>
              <a:ext uri="{FF2B5EF4-FFF2-40B4-BE49-F238E27FC236}">
                <a16:creationId xmlns:a16="http://schemas.microsoft.com/office/drawing/2014/main" id="{6A9237F8-3C83-B10A-D1CB-548385BDCF4B}"/>
              </a:ext>
            </a:extLst>
          </p:cNvPr>
          <p:cNvSpPr>
            <a:spLocks/>
          </p:cNvSpPr>
          <p:nvPr/>
        </p:nvSpPr>
        <p:spPr bwMode="auto">
          <a:xfrm>
            <a:off x="7505439" y="-2014745"/>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104"/>
                                        </p:tgtEl>
                                        <p:attrNameLst>
                                          <p:attrName>style.visibility</p:attrName>
                                        </p:attrNameLst>
                                      </p:cBhvr>
                                      <p:to>
                                        <p:strVal val="visible"/>
                                      </p:to>
                                    </p:set>
                                    <p:anim calcmode="lin" valueType="num">
                                      <p:cBhvr additive="base">
                                        <p:cTn id="7" dur="500" fill="hold"/>
                                        <p:tgtEl>
                                          <p:spTgt spid="1104"/>
                                        </p:tgtEl>
                                        <p:attrNameLst>
                                          <p:attrName>ppt_x</p:attrName>
                                        </p:attrNameLst>
                                      </p:cBhvr>
                                      <p:tavLst>
                                        <p:tav tm="0">
                                          <p:val>
                                            <p:strVal val="0-#ppt_w/2"/>
                                          </p:val>
                                        </p:tav>
                                        <p:tav tm="100000">
                                          <p:val>
                                            <p:strVal val="#ppt_x"/>
                                          </p:val>
                                        </p:tav>
                                      </p:tavLst>
                                    </p:anim>
                                    <p:anim calcmode="lin" valueType="num">
                                      <p:cBhvr additive="base">
                                        <p:cTn id="8" dur="500" fill="hold"/>
                                        <p:tgtEl>
                                          <p:spTgt spid="1104"/>
                                        </p:tgtEl>
                                        <p:attrNameLst>
                                          <p:attrName>ppt_y</p:attrName>
                                        </p:attrNameLst>
                                      </p:cBhvr>
                                      <p:tavLst>
                                        <p:tav tm="0">
                                          <p:val>
                                            <p:strVal val="1+#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36"/>
                                        </p:tgtEl>
                                        <p:attrNameLst>
                                          <p:attrName>style.visibility</p:attrName>
                                        </p:attrNameLst>
                                      </p:cBhvr>
                                      <p:to>
                                        <p:strVal val="visible"/>
                                      </p:to>
                                    </p:set>
                                    <p:anim calcmode="lin" valueType="num">
                                      <p:cBhvr additive="base">
                                        <p:cTn id="11" dur="500" fill="hold"/>
                                        <p:tgtEl>
                                          <p:spTgt spid="836"/>
                                        </p:tgtEl>
                                        <p:attrNameLst>
                                          <p:attrName>ppt_x</p:attrName>
                                        </p:attrNameLst>
                                      </p:cBhvr>
                                      <p:tavLst>
                                        <p:tav tm="0">
                                          <p:val>
                                            <p:strVal val="1+#ppt_w/2"/>
                                          </p:val>
                                        </p:tav>
                                        <p:tav tm="100000">
                                          <p:val>
                                            <p:strVal val="#ppt_x"/>
                                          </p:val>
                                        </p:tav>
                                      </p:tavLst>
                                    </p:anim>
                                    <p:anim calcmode="lin" valueType="num">
                                      <p:cBhvr additive="base">
                                        <p:cTn id="12" dur="500" fill="hold"/>
                                        <p:tgtEl>
                                          <p:spTgt spid="8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body" idx="1"/>
          </p:nvPr>
        </p:nvSpPr>
        <p:spPr/>
        <p:txBody>
          <a:bodyPr/>
          <a:lstStyle/>
          <a:p>
            <a:pPr lvl="0"/>
            <a:r>
              <a:rPr lang="en-US" dirty="0"/>
              <a:t>Mercury is the closest planet to the Sun and the smallest one in the Solar System-it’s only a bit larger than the Moon</a:t>
            </a:r>
            <a:br>
              <a:rPr lang="en-US" dirty="0"/>
            </a:br>
            <a:endParaRPr lang="en-US" dirty="0"/>
          </a:p>
        </p:txBody>
      </p:sp>
      <p:sp>
        <p:nvSpPr>
          <p:cNvPr id="124" name="Google Shape;124;p6"/>
          <p:cNvSpPr txBox="1">
            <a:spLocks noGrp="1"/>
          </p:cNvSpPr>
          <p:nvPr>
            <p:ph type="body" idx="2"/>
          </p:nvPr>
        </p:nvSpPr>
        <p:spPr/>
        <p:txBody>
          <a:bodyPr/>
          <a:lstStyle/>
          <a:p>
            <a:pPr lvl="0"/>
            <a:r>
              <a:rPr lang="en-US" dirty="0"/>
              <a:t>Venus has a beautiful name and is the second planet from the Sun. It’s very hot and has a poisonous atmosphere</a:t>
            </a:r>
            <a:br>
              <a:rPr lang="en-US" dirty="0"/>
            </a:br>
            <a:endParaRPr lang="en-US" dirty="0"/>
          </a:p>
        </p:txBody>
      </p:sp>
      <p:sp>
        <p:nvSpPr>
          <p:cNvPr id="126" name="Google Shape;126;p6"/>
          <p:cNvSpPr txBox="1">
            <a:spLocks noGrp="1"/>
          </p:cNvSpPr>
          <p:nvPr>
            <p:ph type="body" idx="3"/>
          </p:nvPr>
        </p:nvSpPr>
        <p:spPr/>
        <p:txBody>
          <a:bodyPr/>
          <a:lstStyle/>
          <a:p>
            <a:pPr lvl="0"/>
            <a:r>
              <a:rPr lang="en-US" dirty="0"/>
              <a:t>Mercury</a:t>
            </a:r>
          </a:p>
        </p:txBody>
      </p:sp>
      <p:sp>
        <p:nvSpPr>
          <p:cNvPr id="127" name="Google Shape;127;p6"/>
          <p:cNvSpPr txBox="1">
            <a:spLocks noGrp="1"/>
          </p:cNvSpPr>
          <p:nvPr>
            <p:ph type="body" idx="4"/>
          </p:nvPr>
        </p:nvSpPr>
        <p:spPr/>
        <p:txBody>
          <a:bodyPr/>
          <a:lstStyle/>
          <a:p>
            <a:pPr lvl="0"/>
            <a:r>
              <a:rPr lang="en-US" dirty="0"/>
              <a:t>Venus</a:t>
            </a:r>
          </a:p>
        </p:txBody>
      </p:sp>
      <p:sp>
        <p:nvSpPr>
          <p:cNvPr id="125" name="Google Shape;125;p6"/>
          <p:cNvSpPr txBox="1">
            <a:spLocks noGrp="1"/>
          </p:cNvSpPr>
          <p:nvPr>
            <p:ph type="title"/>
          </p:nvPr>
        </p:nvSpPr>
        <p:spPr/>
        <p:txBody>
          <a:bodyPr/>
          <a:lstStyle/>
          <a:p>
            <a:pPr lvl="0"/>
            <a:r>
              <a:rPr lang="en-US" dirty="0"/>
              <a:t>Two concepts</a:t>
            </a:r>
          </a:p>
        </p:txBody>
      </p:sp>
      <p:sp>
        <p:nvSpPr>
          <p:cNvPr id="7" name="Rectángulo: una sola esquina redondeada 6">
            <a:extLst>
              <a:ext uri="{FF2B5EF4-FFF2-40B4-BE49-F238E27FC236}">
                <a16:creationId xmlns:a16="http://schemas.microsoft.com/office/drawing/2014/main" id="{54EB0149-1A6A-3DB1-E6BE-633727040628}"/>
              </a:ext>
            </a:extLst>
          </p:cNvPr>
          <p:cNvSpPr/>
          <p:nvPr/>
        </p:nvSpPr>
        <p:spPr>
          <a:xfrm>
            <a:off x="1621732" y="1856096"/>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una sola esquina redondeada 7">
            <a:extLst>
              <a:ext uri="{FF2B5EF4-FFF2-40B4-BE49-F238E27FC236}">
                <a16:creationId xmlns:a16="http://schemas.microsoft.com/office/drawing/2014/main" id="{F8BD7ADF-D9C8-FA86-40FC-29685653ECA5}"/>
              </a:ext>
            </a:extLst>
          </p:cNvPr>
          <p:cNvSpPr/>
          <p:nvPr/>
        </p:nvSpPr>
        <p:spPr>
          <a:xfrm>
            <a:off x="5257404" y="1856096"/>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Grupo 1">
            <a:extLst>
              <a:ext uri="{FF2B5EF4-FFF2-40B4-BE49-F238E27FC236}">
                <a16:creationId xmlns:a16="http://schemas.microsoft.com/office/drawing/2014/main" id="{39742ACB-98AA-24C5-7B1C-34BDBDC1C46C}"/>
              </a:ext>
            </a:extLst>
          </p:cNvPr>
          <p:cNvGrpSpPr/>
          <p:nvPr/>
        </p:nvGrpSpPr>
        <p:grpSpPr>
          <a:xfrm>
            <a:off x="5377864" y="1973148"/>
            <a:ext cx="393700" cy="395287"/>
            <a:chOff x="1622425" y="1658938"/>
            <a:chExt cx="393700" cy="395287"/>
          </a:xfrm>
          <a:solidFill>
            <a:schemeClr val="tx1"/>
          </a:solidFill>
        </p:grpSpPr>
        <p:sp>
          <p:nvSpPr>
            <p:cNvPr id="3" name="Freeform 393">
              <a:extLst>
                <a:ext uri="{FF2B5EF4-FFF2-40B4-BE49-F238E27FC236}">
                  <a16:creationId xmlns:a16="http://schemas.microsoft.com/office/drawing/2014/main" id="{5326FEE6-BBBB-A82E-A2B4-6C61DB9E7063}"/>
                </a:ext>
              </a:extLst>
            </p:cNvPr>
            <p:cNvSpPr>
              <a:spLocks noEditPoints="1"/>
            </p:cNvSpPr>
            <p:nvPr/>
          </p:nvSpPr>
          <p:spPr bwMode="auto">
            <a:xfrm>
              <a:off x="1689100" y="1727200"/>
              <a:ext cx="258763" cy="258762"/>
            </a:xfrm>
            <a:custGeom>
              <a:avLst/>
              <a:gdLst>
                <a:gd name="T0" fmla="*/ 6281 w 6650"/>
                <a:gd name="T1" fmla="*/ 1802 h 6650"/>
                <a:gd name="T2" fmla="*/ 5297 w 6650"/>
                <a:gd name="T3" fmla="*/ 648 h 6650"/>
                <a:gd name="T4" fmla="*/ 5089 w 6650"/>
                <a:gd name="T5" fmla="*/ 680 h 6650"/>
                <a:gd name="T6" fmla="*/ 5121 w 6650"/>
                <a:gd name="T7" fmla="*/ 888 h 6650"/>
                <a:gd name="T8" fmla="*/ 6352 w 6650"/>
                <a:gd name="T9" fmla="*/ 3325 h 6650"/>
                <a:gd name="T10" fmla="*/ 3325 w 6650"/>
                <a:gd name="T11" fmla="*/ 6352 h 6650"/>
                <a:gd name="T12" fmla="*/ 298 w 6650"/>
                <a:gd name="T13" fmla="*/ 3325 h 6650"/>
                <a:gd name="T14" fmla="*/ 3325 w 6650"/>
                <a:gd name="T15" fmla="*/ 298 h 6650"/>
                <a:gd name="T16" fmla="*/ 4564 w 6650"/>
                <a:gd name="T17" fmla="*/ 563 h 6650"/>
                <a:gd name="T18" fmla="*/ 4761 w 6650"/>
                <a:gd name="T19" fmla="*/ 488 h 6650"/>
                <a:gd name="T20" fmla="*/ 4686 w 6650"/>
                <a:gd name="T21" fmla="*/ 291 h 6650"/>
                <a:gd name="T22" fmla="*/ 3325 w 6650"/>
                <a:gd name="T23" fmla="*/ 0 h 6650"/>
                <a:gd name="T24" fmla="*/ 0 w 6650"/>
                <a:gd name="T25" fmla="*/ 3325 h 6650"/>
                <a:gd name="T26" fmla="*/ 3325 w 6650"/>
                <a:gd name="T27" fmla="*/ 6650 h 6650"/>
                <a:gd name="T28" fmla="*/ 6650 w 6650"/>
                <a:gd name="T29" fmla="*/ 3325 h 6650"/>
                <a:gd name="T30" fmla="*/ 6281 w 6650"/>
                <a:gd name="T31" fmla="*/ 1802 h 6650"/>
                <a:gd name="T32" fmla="*/ 6281 w 6650"/>
                <a:gd name="T33" fmla="*/ 1802 h 6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50" h="6650">
                  <a:moveTo>
                    <a:pt x="6281" y="1802"/>
                  </a:moveTo>
                  <a:cubicBezTo>
                    <a:pt x="6048" y="1350"/>
                    <a:pt x="5708" y="951"/>
                    <a:pt x="5297" y="648"/>
                  </a:cubicBezTo>
                  <a:cubicBezTo>
                    <a:pt x="5231" y="600"/>
                    <a:pt x="5138" y="614"/>
                    <a:pt x="5089" y="680"/>
                  </a:cubicBezTo>
                  <a:cubicBezTo>
                    <a:pt x="5040" y="746"/>
                    <a:pt x="5054" y="839"/>
                    <a:pt x="5121" y="888"/>
                  </a:cubicBezTo>
                  <a:cubicBezTo>
                    <a:pt x="5892" y="1457"/>
                    <a:pt x="6352" y="2368"/>
                    <a:pt x="6352" y="3325"/>
                  </a:cubicBezTo>
                  <a:cubicBezTo>
                    <a:pt x="6352" y="4994"/>
                    <a:pt x="4994" y="6352"/>
                    <a:pt x="3325" y="6352"/>
                  </a:cubicBezTo>
                  <a:cubicBezTo>
                    <a:pt x="1656" y="6352"/>
                    <a:pt x="298" y="4994"/>
                    <a:pt x="298" y="3325"/>
                  </a:cubicBezTo>
                  <a:cubicBezTo>
                    <a:pt x="298" y="1656"/>
                    <a:pt x="1656" y="298"/>
                    <a:pt x="3325" y="298"/>
                  </a:cubicBezTo>
                  <a:cubicBezTo>
                    <a:pt x="3757" y="298"/>
                    <a:pt x="4174" y="387"/>
                    <a:pt x="4564" y="563"/>
                  </a:cubicBezTo>
                  <a:cubicBezTo>
                    <a:pt x="4638" y="596"/>
                    <a:pt x="4728" y="562"/>
                    <a:pt x="4761" y="488"/>
                  </a:cubicBezTo>
                  <a:cubicBezTo>
                    <a:pt x="4794" y="414"/>
                    <a:pt x="4760" y="324"/>
                    <a:pt x="4686" y="291"/>
                  </a:cubicBezTo>
                  <a:cubicBezTo>
                    <a:pt x="4257" y="98"/>
                    <a:pt x="3799" y="0"/>
                    <a:pt x="3325" y="0"/>
                  </a:cubicBezTo>
                  <a:cubicBezTo>
                    <a:pt x="1491" y="0"/>
                    <a:pt x="0" y="1492"/>
                    <a:pt x="0" y="3325"/>
                  </a:cubicBezTo>
                  <a:cubicBezTo>
                    <a:pt x="0" y="5158"/>
                    <a:pt x="1491" y="6650"/>
                    <a:pt x="3325" y="6650"/>
                  </a:cubicBezTo>
                  <a:cubicBezTo>
                    <a:pt x="5158" y="6650"/>
                    <a:pt x="6650" y="5158"/>
                    <a:pt x="6650" y="3325"/>
                  </a:cubicBezTo>
                  <a:cubicBezTo>
                    <a:pt x="6650" y="2796"/>
                    <a:pt x="6522" y="2269"/>
                    <a:pt x="6281" y="1802"/>
                  </a:cubicBezTo>
                  <a:close/>
                  <a:moveTo>
                    <a:pt x="6281" y="1802"/>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94">
              <a:extLst>
                <a:ext uri="{FF2B5EF4-FFF2-40B4-BE49-F238E27FC236}">
                  <a16:creationId xmlns:a16="http://schemas.microsoft.com/office/drawing/2014/main" id="{5373983D-F798-09D8-0971-66FBFD386EE3}"/>
                </a:ext>
              </a:extLst>
            </p:cNvPr>
            <p:cNvSpPr>
              <a:spLocks noEditPoints="1"/>
            </p:cNvSpPr>
            <p:nvPr/>
          </p:nvSpPr>
          <p:spPr bwMode="auto">
            <a:xfrm>
              <a:off x="1727200" y="1763713"/>
              <a:ext cx="184150" cy="185737"/>
            </a:xfrm>
            <a:custGeom>
              <a:avLst/>
              <a:gdLst>
                <a:gd name="T0" fmla="*/ 2372 w 4744"/>
                <a:gd name="T1" fmla="*/ 0 h 4744"/>
                <a:gd name="T2" fmla="*/ 0 w 4744"/>
                <a:gd name="T3" fmla="*/ 2372 h 4744"/>
                <a:gd name="T4" fmla="*/ 2372 w 4744"/>
                <a:gd name="T5" fmla="*/ 4744 h 4744"/>
                <a:gd name="T6" fmla="*/ 4744 w 4744"/>
                <a:gd name="T7" fmla="*/ 2372 h 4744"/>
                <a:gd name="T8" fmla="*/ 2372 w 4744"/>
                <a:gd name="T9" fmla="*/ 0 h 4744"/>
                <a:gd name="T10" fmla="*/ 2372 w 4744"/>
                <a:gd name="T11" fmla="*/ 4446 h 4744"/>
                <a:gd name="T12" fmla="*/ 298 w 4744"/>
                <a:gd name="T13" fmla="*/ 2372 h 4744"/>
                <a:gd name="T14" fmla="*/ 2372 w 4744"/>
                <a:gd name="T15" fmla="*/ 298 h 4744"/>
                <a:gd name="T16" fmla="*/ 4446 w 4744"/>
                <a:gd name="T17" fmla="*/ 2372 h 4744"/>
                <a:gd name="T18" fmla="*/ 2372 w 4744"/>
                <a:gd name="T19" fmla="*/ 4446 h 4744"/>
                <a:gd name="T20" fmla="*/ 2372 w 4744"/>
                <a:gd name="T21" fmla="*/ 4446 h 4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44" h="4744">
                  <a:moveTo>
                    <a:pt x="2372" y="0"/>
                  </a:moveTo>
                  <a:cubicBezTo>
                    <a:pt x="1064" y="0"/>
                    <a:pt x="0" y="1064"/>
                    <a:pt x="0" y="2372"/>
                  </a:cubicBezTo>
                  <a:cubicBezTo>
                    <a:pt x="0" y="3680"/>
                    <a:pt x="1064" y="4744"/>
                    <a:pt x="2372" y="4744"/>
                  </a:cubicBezTo>
                  <a:cubicBezTo>
                    <a:pt x="3680" y="4744"/>
                    <a:pt x="4744" y="3680"/>
                    <a:pt x="4744" y="2372"/>
                  </a:cubicBezTo>
                  <a:cubicBezTo>
                    <a:pt x="4744" y="1064"/>
                    <a:pt x="3680" y="0"/>
                    <a:pt x="2372" y="0"/>
                  </a:cubicBezTo>
                  <a:close/>
                  <a:moveTo>
                    <a:pt x="2372" y="4446"/>
                  </a:moveTo>
                  <a:cubicBezTo>
                    <a:pt x="1228" y="4446"/>
                    <a:pt x="298" y="3516"/>
                    <a:pt x="298" y="2372"/>
                  </a:cubicBezTo>
                  <a:cubicBezTo>
                    <a:pt x="298" y="1228"/>
                    <a:pt x="1228" y="298"/>
                    <a:pt x="2372" y="298"/>
                  </a:cubicBezTo>
                  <a:cubicBezTo>
                    <a:pt x="3516" y="298"/>
                    <a:pt x="4446" y="1228"/>
                    <a:pt x="4446" y="2372"/>
                  </a:cubicBezTo>
                  <a:cubicBezTo>
                    <a:pt x="4446" y="3516"/>
                    <a:pt x="3516" y="4446"/>
                    <a:pt x="2372" y="4446"/>
                  </a:cubicBezTo>
                  <a:close/>
                  <a:moveTo>
                    <a:pt x="2372" y="4446"/>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95">
              <a:extLst>
                <a:ext uri="{FF2B5EF4-FFF2-40B4-BE49-F238E27FC236}">
                  <a16:creationId xmlns:a16="http://schemas.microsoft.com/office/drawing/2014/main" id="{333D95F1-3AAC-1B38-8374-C51E4568BD24}"/>
                </a:ext>
              </a:extLst>
            </p:cNvPr>
            <p:cNvSpPr>
              <a:spLocks noEditPoints="1"/>
            </p:cNvSpPr>
            <p:nvPr/>
          </p:nvSpPr>
          <p:spPr bwMode="auto">
            <a:xfrm>
              <a:off x="1789113" y="1789113"/>
              <a:ext cx="60325" cy="134937"/>
            </a:xfrm>
            <a:custGeom>
              <a:avLst/>
              <a:gdLst>
                <a:gd name="T0" fmla="*/ 1419 w 1568"/>
                <a:gd name="T1" fmla="*/ 1410 h 3474"/>
                <a:gd name="T2" fmla="*/ 1568 w 1568"/>
                <a:gd name="T3" fmla="*/ 1261 h 3474"/>
                <a:gd name="T4" fmla="*/ 1568 w 1568"/>
                <a:gd name="T5" fmla="*/ 1102 h 3474"/>
                <a:gd name="T6" fmla="*/ 943 w 1568"/>
                <a:gd name="T7" fmla="*/ 477 h 3474"/>
                <a:gd name="T8" fmla="*/ 933 w 1568"/>
                <a:gd name="T9" fmla="*/ 477 h 3474"/>
                <a:gd name="T10" fmla="*/ 933 w 1568"/>
                <a:gd name="T11" fmla="*/ 149 h 3474"/>
                <a:gd name="T12" fmla="*/ 784 w 1568"/>
                <a:gd name="T13" fmla="*/ 0 h 3474"/>
                <a:gd name="T14" fmla="*/ 635 w 1568"/>
                <a:gd name="T15" fmla="*/ 149 h 3474"/>
                <a:gd name="T16" fmla="*/ 635 w 1568"/>
                <a:gd name="T17" fmla="*/ 480 h 3474"/>
                <a:gd name="T18" fmla="*/ 0 w 1568"/>
                <a:gd name="T19" fmla="*/ 1181 h 3474"/>
                <a:gd name="T20" fmla="*/ 704 w 1568"/>
                <a:gd name="T21" fmla="*/ 1886 h 3474"/>
                <a:gd name="T22" fmla="*/ 863 w 1568"/>
                <a:gd name="T23" fmla="*/ 1886 h 3474"/>
                <a:gd name="T24" fmla="*/ 1270 w 1568"/>
                <a:gd name="T25" fmla="*/ 2293 h 3474"/>
                <a:gd name="T26" fmla="*/ 863 w 1568"/>
                <a:gd name="T27" fmla="*/ 2700 h 3474"/>
                <a:gd name="T28" fmla="*/ 625 w 1568"/>
                <a:gd name="T29" fmla="*/ 2700 h 3474"/>
                <a:gd name="T30" fmla="*/ 297 w 1568"/>
                <a:gd name="T31" fmla="*/ 2372 h 3474"/>
                <a:gd name="T32" fmla="*/ 149 w 1568"/>
                <a:gd name="T33" fmla="*/ 2223 h 3474"/>
                <a:gd name="T34" fmla="*/ 0 w 1568"/>
                <a:gd name="T35" fmla="*/ 2372 h 3474"/>
                <a:gd name="T36" fmla="*/ 625 w 1568"/>
                <a:gd name="T37" fmla="*/ 2998 h 3474"/>
                <a:gd name="T38" fmla="*/ 635 w 1568"/>
                <a:gd name="T39" fmla="*/ 2998 h 3474"/>
                <a:gd name="T40" fmla="*/ 635 w 1568"/>
                <a:gd name="T41" fmla="*/ 3325 h 3474"/>
                <a:gd name="T42" fmla="*/ 784 w 1568"/>
                <a:gd name="T43" fmla="*/ 3474 h 3474"/>
                <a:gd name="T44" fmla="*/ 933 w 1568"/>
                <a:gd name="T45" fmla="*/ 3325 h 3474"/>
                <a:gd name="T46" fmla="*/ 933 w 1568"/>
                <a:gd name="T47" fmla="*/ 2994 h 3474"/>
                <a:gd name="T48" fmla="*/ 1568 w 1568"/>
                <a:gd name="T49" fmla="*/ 2293 h 3474"/>
                <a:gd name="T50" fmla="*/ 863 w 1568"/>
                <a:gd name="T51" fmla="*/ 1588 h 3474"/>
                <a:gd name="T52" fmla="*/ 704 w 1568"/>
                <a:gd name="T53" fmla="*/ 1588 h 3474"/>
                <a:gd name="T54" fmla="*/ 298 w 1568"/>
                <a:gd name="T55" fmla="*/ 1181 h 3474"/>
                <a:gd name="T56" fmla="*/ 704 w 1568"/>
                <a:gd name="T57" fmla="*/ 774 h 3474"/>
                <a:gd name="T58" fmla="*/ 943 w 1568"/>
                <a:gd name="T59" fmla="*/ 774 h 3474"/>
                <a:gd name="T60" fmla="*/ 1270 w 1568"/>
                <a:gd name="T61" fmla="*/ 1102 h 3474"/>
                <a:gd name="T62" fmla="*/ 1270 w 1568"/>
                <a:gd name="T63" fmla="*/ 1261 h 3474"/>
                <a:gd name="T64" fmla="*/ 1419 w 1568"/>
                <a:gd name="T65" fmla="*/ 1410 h 3474"/>
                <a:gd name="T66" fmla="*/ 1419 w 1568"/>
                <a:gd name="T67" fmla="*/ 1410 h 3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68" h="3474">
                  <a:moveTo>
                    <a:pt x="1419" y="1410"/>
                  </a:moveTo>
                  <a:cubicBezTo>
                    <a:pt x="1501" y="1410"/>
                    <a:pt x="1568" y="1343"/>
                    <a:pt x="1568" y="1261"/>
                  </a:cubicBezTo>
                  <a:lnTo>
                    <a:pt x="1568" y="1102"/>
                  </a:lnTo>
                  <a:cubicBezTo>
                    <a:pt x="1568" y="757"/>
                    <a:pt x="1287" y="477"/>
                    <a:pt x="943" y="477"/>
                  </a:cubicBezTo>
                  <a:lnTo>
                    <a:pt x="933" y="477"/>
                  </a:lnTo>
                  <a:lnTo>
                    <a:pt x="933" y="149"/>
                  </a:lnTo>
                  <a:cubicBezTo>
                    <a:pt x="933" y="67"/>
                    <a:pt x="866" y="0"/>
                    <a:pt x="784" y="0"/>
                  </a:cubicBezTo>
                  <a:cubicBezTo>
                    <a:pt x="702" y="0"/>
                    <a:pt x="635" y="67"/>
                    <a:pt x="635" y="149"/>
                  </a:cubicBezTo>
                  <a:lnTo>
                    <a:pt x="635" y="480"/>
                  </a:lnTo>
                  <a:cubicBezTo>
                    <a:pt x="279" y="515"/>
                    <a:pt x="0" y="816"/>
                    <a:pt x="0" y="1181"/>
                  </a:cubicBezTo>
                  <a:cubicBezTo>
                    <a:pt x="0" y="1570"/>
                    <a:pt x="316" y="1886"/>
                    <a:pt x="704" y="1886"/>
                  </a:cubicBezTo>
                  <a:lnTo>
                    <a:pt x="863" y="1886"/>
                  </a:lnTo>
                  <a:cubicBezTo>
                    <a:pt x="1088" y="1886"/>
                    <a:pt x="1270" y="2069"/>
                    <a:pt x="1270" y="2293"/>
                  </a:cubicBezTo>
                  <a:cubicBezTo>
                    <a:pt x="1270" y="2517"/>
                    <a:pt x="1088" y="2700"/>
                    <a:pt x="863" y="2700"/>
                  </a:cubicBezTo>
                  <a:lnTo>
                    <a:pt x="625" y="2700"/>
                  </a:lnTo>
                  <a:cubicBezTo>
                    <a:pt x="444" y="2700"/>
                    <a:pt x="297" y="2553"/>
                    <a:pt x="297" y="2372"/>
                  </a:cubicBezTo>
                  <a:cubicBezTo>
                    <a:pt x="297" y="2290"/>
                    <a:pt x="231" y="2223"/>
                    <a:pt x="149" y="2223"/>
                  </a:cubicBezTo>
                  <a:cubicBezTo>
                    <a:pt x="66" y="2223"/>
                    <a:pt x="0" y="2290"/>
                    <a:pt x="0" y="2372"/>
                  </a:cubicBezTo>
                  <a:cubicBezTo>
                    <a:pt x="0" y="2717"/>
                    <a:pt x="280" y="2998"/>
                    <a:pt x="625" y="2998"/>
                  </a:cubicBezTo>
                  <a:lnTo>
                    <a:pt x="635" y="2998"/>
                  </a:lnTo>
                  <a:lnTo>
                    <a:pt x="635" y="3325"/>
                  </a:lnTo>
                  <a:cubicBezTo>
                    <a:pt x="635" y="3407"/>
                    <a:pt x="702" y="3474"/>
                    <a:pt x="784" y="3474"/>
                  </a:cubicBezTo>
                  <a:cubicBezTo>
                    <a:pt x="866" y="3474"/>
                    <a:pt x="933" y="3407"/>
                    <a:pt x="933" y="3325"/>
                  </a:cubicBezTo>
                  <a:lnTo>
                    <a:pt x="933" y="2994"/>
                  </a:lnTo>
                  <a:cubicBezTo>
                    <a:pt x="1289" y="2959"/>
                    <a:pt x="1568" y="2658"/>
                    <a:pt x="1568" y="2293"/>
                  </a:cubicBezTo>
                  <a:cubicBezTo>
                    <a:pt x="1568" y="1904"/>
                    <a:pt x="1252" y="1588"/>
                    <a:pt x="863" y="1588"/>
                  </a:cubicBezTo>
                  <a:lnTo>
                    <a:pt x="704" y="1588"/>
                  </a:lnTo>
                  <a:cubicBezTo>
                    <a:pt x="480" y="1588"/>
                    <a:pt x="298" y="1406"/>
                    <a:pt x="298" y="1181"/>
                  </a:cubicBezTo>
                  <a:cubicBezTo>
                    <a:pt x="298" y="957"/>
                    <a:pt x="480" y="774"/>
                    <a:pt x="704" y="774"/>
                  </a:cubicBezTo>
                  <a:lnTo>
                    <a:pt x="943" y="774"/>
                  </a:lnTo>
                  <a:cubicBezTo>
                    <a:pt x="1123" y="774"/>
                    <a:pt x="1270" y="921"/>
                    <a:pt x="1270" y="1102"/>
                  </a:cubicBezTo>
                  <a:lnTo>
                    <a:pt x="1270" y="1261"/>
                  </a:lnTo>
                  <a:cubicBezTo>
                    <a:pt x="1270" y="1343"/>
                    <a:pt x="1337" y="1410"/>
                    <a:pt x="1419" y="1410"/>
                  </a:cubicBezTo>
                  <a:close/>
                  <a:moveTo>
                    <a:pt x="1419" y="141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96">
              <a:extLst>
                <a:ext uri="{FF2B5EF4-FFF2-40B4-BE49-F238E27FC236}">
                  <a16:creationId xmlns:a16="http://schemas.microsoft.com/office/drawing/2014/main" id="{C6B8916A-497B-A93C-AD0F-446B54319B09}"/>
                </a:ext>
              </a:extLst>
            </p:cNvPr>
            <p:cNvSpPr>
              <a:spLocks noEditPoints="1"/>
            </p:cNvSpPr>
            <p:nvPr/>
          </p:nvSpPr>
          <p:spPr bwMode="auto">
            <a:xfrm>
              <a:off x="1622425" y="1658938"/>
              <a:ext cx="393700" cy="395287"/>
            </a:xfrm>
            <a:custGeom>
              <a:avLst/>
              <a:gdLst>
                <a:gd name="T0" fmla="*/ 9995 w 10143"/>
                <a:gd name="T1" fmla="*/ 4922 h 10143"/>
                <a:gd name="T2" fmla="*/ 9347 w 10143"/>
                <a:gd name="T3" fmla="*/ 4922 h 10143"/>
                <a:gd name="T4" fmla="*/ 8096 w 10143"/>
                <a:gd name="T5" fmla="*/ 2046 h 10143"/>
                <a:gd name="T6" fmla="*/ 5221 w 10143"/>
                <a:gd name="T7" fmla="*/ 796 h 10143"/>
                <a:gd name="T8" fmla="*/ 5221 w 10143"/>
                <a:gd name="T9" fmla="*/ 148 h 10143"/>
                <a:gd name="T10" fmla="*/ 5072 w 10143"/>
                <a:gd name="T11" fmla="*/ 0 h 10143"/>
                <a:gd name="T12" fmla="*/ 4923 w 10143"/>
                <a:gd name="T13" fmla="*/ 148 h 10143"/>
                <a:gd name="T14" fmla="*/ 4923 w 10143"/>
                <a:gd name="T15" fmla="*/ 796 h 10143"/>
                <a:gd name="T16" fmla="*/ 2047 w 10143"/>
                <a:gd name="T17" fmla="*/ 2046 h 10143"/>
                <a:gd name="T18" fmla="*/ 797 w 10143"/>
                <a:gd name="T19" fmla="*/ 4922 h 10143"/>
                <a:gd name="T20" fmla="*/ 149 w 10143"/>
                <a:gd name="T21" fmla="*/ 4922 h 10143"/>
                <a:gd name="T22" fmla="*/ 0 w 10143"/>
                <a:gd name="T23" fmla="*/ 5071 h 10143"/>
                <a:gd name="T24" fmla="*/ 149 w 10143"/>
                <a:gd name="T25" fmla="*/ 5220 h 10143"/>
                <a:gd name="T26" fmla="*/ 797 w 10143"/>
                <a:gd name="T27" fmla="*/ 5220 h 10143"/>
                <a:gd name="T28" fmla="*/ 2047 w 10143"/>
                <a:gd name="T29" fmla="*/ 8096 h 10143"/>
                <a:gd name="T30" fmla="*/ 4923 w 10143"/>
                <a:gd name="T31" fmla="*/ 9346 h 10143"/>
                <a:gd name="T32" fmla="*/ 4923 w 10143"/>
                <a:gd name="T33" fmla="*/ 9994 h 10143"/>
                <a:gd name="T34" fmla="*/ 5072 w 10143"/>
                <a:gd name="T35" fmla="*/ 10143 h 10143"/>
                <a:gd name="T36" fmla="*/ 5221 w 10143"/>
                <a:gd name="T37" fmla="*/ 9994 h 10143"/>
                <a:gd name="T38" fmla="*/ 5221 w 10143"/>
                <a:gd name="T39" fmla="*/ 9346 h 10143"/>
                <a:gd name="T40" fmla="*/ 8097 w 10143"/>
                <a:gd name="T41" fmla="*/ 8096 h 10143"/>
                <a:gd name="T42" fmla="*/ 9347 w 10143"/>
                <a:gd name="T43" fmla="*/ 5220 h 10143"/>
                <a:gd name="T44" fmla="*/ 9995 w 10143"/>
                <a:gd name="T45" fmla="*/ 5220 h 10143"/>
                <a:gd name="T46" fmla="*/ 10143 w 10143"/>
                <a:gd name="T47" fmla="*/ 5071 h 10143"/>
                <a:gd name="T48" fmla="*/ 9995 w 10143"/>
                <a:gd name="T49" fmla="*/ 4922 h 10143"/>
                <a:gd name="T50" fmla="*/ 8883 w 10143"/>
                <a:gd name="T51" fmla="*/ 5220 h 10143"/>
                <a:gd name="T52" fmla="*/ 9049 w 10143"/>
                <a:gd name="T53" fmla="*/ 5220 h 10143"/>
                <a:gd name="T54" fmla="*/ 5221 w 10143"/>
                <a:gd name="T55" fmla="*/ 9048 h 10143"/>
                <a:gd name="T56" fmla="*/ 5221 w 10143"/>
                <a:gd name="T57" fmla="*/ 8882 h 10143"/>
                <a:gd name="T58" fmla="*/ 5072 w 10143"/>
                <a:gd name="T59" fmla="*/ 8733 h 10143"/>
                <a:gd name="T60" fmla="*/ 4923 w 10143"/>
                <a:gd name="T61" fmla="*/ 8882 h 10143"/>
                <a:gd name="T62" fmla="*/ 4923 w 10143"/>
                <a:gd name="T63" fmla="*/ 9048 h 10143"/>
                <a:gd name="T64" fmla="*/ 1095 w 10143"/>
                <a:gd name="T65" fmla="*/ 5220 h 10143"/>
                <a:gd name="T66" fmla="*/ 1261 w 10143"/>
                <a:gd name="T67" fmla="*/ 5220 h 10143"/>
                <a:gd name="T68" fmla="*/ 1410 w 10143"/>
                <a:gd name="T69" fmla="*/ 5071 h 10143"/>
                <a:gd name="T70" fmla="*/ 1261 w 10143"/>
                <a:gd name="T71" fmla="*/ 4922 h 10143"/>
                <a:gd name="T72" fmla="*/ 1095 w 10143"/>
                <a:gd name="T73" fmla="*/ 4922 h 10143"/>
                <a:gd name="T74" fmla="*/ 4923 w 10143"/>
                <a:gd name="T75" fmla="*/ 1094 h 10143"/>
                <a:gd name="T76" fmla="*/ 4923 w 10143"/>
                <a:gd name="T77" fmla="*/ 1260 h 10143"/>
                <a:gd name="T78" fmla="*/ 5072 w 10143"/>
                <a:gd name="T79" fmla="*/ 1409 h 10143"/>
                <a:gd name="T80" fmla="*/ 5221 w 10143"/>
                <a:gd name="T81" fmla="*/ 1260 h 10143"/>
                <a:gd name="T82" fmla="*/ 5221 w 10143"/>
                <a:gd name="T83" fmla="*/ 1094 h 10143"/>
                <a:gd name="T84" fmla="*/ 9049 w 10143"/>
                <a:gd name="T85" fmla="*/ 4922 h 10143"/>
                <a:gd name="T86" fmla="*/ 8883 w 10143"/>
                <a:gd name="T87" fmla="*/ 4922 h 10143"/>
                <a:gd name="T88" fmla="*/ 8734 w 10143"/>
                <a:gd name="T89" fmla="*/ 5071 h 10143"/>
                <a:gd name="T90" fmla="*/ 8883 w 10143"/>
                <a:gd name="T91" fmla="*/ 5220 h 10143"/>
                <a:gd name="T92" fmla="*/ 8883 w 10143"/>
                <a:gd name="T93" fmla="*/ 5220 h 10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43" h="10143">
                  <a:moveTo>
                    <a:pt x="9995" y="4922"/>
                  </a:moveTo>
                  <a:lnTo>
                    <a:pt x="9347" y="4922"/>
                  </a:lnTo>
                  <a:cubicBezTo>
                    <a:pt x="9310" y="3835"/>
                    <a:pt x="8869" y="2819"/>
                    <a:pt x="8096" y="2046"/>
                  </a:cubicBezTo>
                  <a:cubicBezTo>
                    <a:pt x="7324" y="1274"/>
                    <a:pt x="6307" y="833"/>
                    <a:pt x="5221" y="796"/>
                  </a:cubicBezTo>
                  <a:lnTo>
                    <a:pt x="5221" y="148"/>
                  </a:lnTo>
                  <a:cubicBezTo>
                    <a:pt x="5221" y="66"/>
                    <a:pt x="5154" y="0"/>
                    <a:pt x="5072" y="0"/>
                  </a:cubicBezTo>
                  <a:cubicBezTo>
                    <a:pt x="4990" y="0"/>
                    <a:pt x="4923" y="66"/>
                    <a:pt x="4923" y="148"/>
                  </a:cubicBezTo>
                  <a:lnTo>
                    <a:pt x="4923" y="796"/>
                  </a:lnTo>
                  <a:cubicBezTo>
                    <a:pt x="3836" y="833"/>
                    <a:pt x="2820" y="1274"/>
                    <a:pt x="2047" y="2046"/>
                  </a:cubicBezTo>
                  <a:cubicBezTo>
                    <a:pt x="1274" y="2819"/>
                    <a:pt x="834" y="3835"/>
                    <a:pt x="797" y="4922"/>
                  </a:cubicBezTo>
                  <a:lnTo>
                    <a:pt x="149" y="4922"/>
                  </a:lnTo>
                  <a:cubicBezTo>
                    <a:pt x="67" y="4922"/>
                    <a:pt x="0" y="4989"/>
                    <a:pt x="0" y="5071"/>
                  </a:cubicBezTo>
                  <a:cubicBezTo>
                    <a:pt x="0" y="5153"/>
                    <a:pt x="67" y="5220"/>
                    <a:pt x="149" y="5220"/>
                  </a:cubicBezTo>
                  <a:lnTo>
                    <a:pt x="797" y="5220"/>
                  </a:lnTo>
                  <a:cubicBezTo>
                    <a:pt x="834" y="6307"/>
                    <a:pt x="1274" y="7323"/>
                    <a:pt x="2047" y="8096"/>
                  </a:cubicBezTo>
                  <a:cubicBezTo>
                    <a:pt x="2820" y="8869"/>
                    <a:pt x="3836" y="9309"/>
                    <a:pt x="4923" y="9346"/>
                  </a:cubicBezTo>
                  <a:lnTo>
                    <a:pt x="4923" y="9994"/>
                  </a:lnTo>
                  <a:cubicBezTo>
                    <a:pt x="4923" y="10076"/>
                    <a:pt x="4990" y="10143"/>
                    <a:pt x="5072" y="10143"/>
                  </a:cubicBezTo>
                  <a:cubicBezTo>
                    <a:pt x="5154" y="10143"/>
                    <a:pt x="5221" y="10076"/>
                    <a:pt x="5221" y="9994"/>
                  </a:cubicBezTo>
                  <a:lnTo>
                    <a:pt x="5221" y="9346"/>
                  </a:lnTo>
                  <a:cubicBezTo>
                    <a:pt x="6307" y="9309"/>
                    <a:pt x="7324" y="8869"/>
                    <a:pt x="8097" y="8096"/>
                  </a:cubicBezTo>
                  <a:cubicBezTo>
                    <a:pt x="8869" y="7323"/>
                    <a:pt x="9310" y="6307"/>
                    <a:pt x="9347" y="5220"/>
                  </a:cubicBezTo>
                  <a:lnTo>
                    <a:pt x="9995" y="5220"/>
                  </a:lnTo>
                  <a:cubicBezTo>
                    <a:pt x="10077" y="5220"/>
                    <a:pt x="10143" y="5153"/>
                    <a:pt x="10143" y="5071"/>
                  </a:cubicBezTo>
                  <a:cubicBezTo>
                    <a:pt x="10143" y="4989"/>
                    <a:pt x="10077" y="4922"/>
                    <a:pt x="9995" y="4922"/>
                  </a:cubicBezTo>
                  <a:close/>
                  <a:moveTo>
                    <a:pt x="8883" y="5220"/>
                  </a:moveTo>
                  <a:lnTo>
                    <a:pt x="9049" y="5220"/>
                  </a:lnTo>
                  <a:cubicBezTo>
                    <a:pt x="8972" y="7296"/>
                    <a:pt x="7297" y="8971"/>
                    <a:pt x="5221" y="9048"/>
                  </a:cubicBezTo>
                  <a:lnTo>
                    <a:pt x="5221" y="8882"/>
                  </a:lnTo>
                  <a:cubicBezTo>
                    <a:pt x="5221" y="8800"/>
                    <a:pt x="5154" y="8733"/>
                    <a:pt x="5072" y="8733"/>
                  </a:cubicBezTo>
                  <a:cubicBezTo>
                    <a:pt x="4990" y="8733"/>
                    <a:pt x="4923" y="8800"/>
                    <a:pt x="4923" y="8882"/>
                  </a:cubicBezTo>
                  <a:lnTo>
                    <a:pt x="4923" y="9048"/>
                  </a:lnTo>
                  <a:cubicBezTo>
                    <a:pt x="2847" y="8971"/>
                    <a:pt x="1172" y="7296"/>
                    <a:pt x="1095" y="5220"/>
                  </a:cubicBezTo>
                  <a:lnTo>
                    <a:pt x="1261" y="5220"/>
                  </a:lnTo>
                  <a:cubicBezTo>
                    <a:pt x="1343" y="5220"/>
                    <a:pt x="1410" y="5153"/>
                    <a:pt x="1410" y="5071"/>
                  </a:cubicBezTo>
                  <a:cubicBezTo>
                    <a:pt x="1410" y="4989"/>
                    <a:pt x="1343" y="4922"/>
                    <a:pt x="1261" y="4922"/>
                  </a:cubicBezTo>
                  <a:lnTo>
                    <a:pt x="1095" y="4922"/>
                  </a:lnTo>
                  <a:cubicBezTo>
                    <a:pt x="1172" y="2846"/>
                    <a:pt x="2847" y="1171"/>
                    <a:pt x="4923" y="1094"/>
                  </a:cubicBezTo>
                  <a:lnTo>
                    <a:pt x="4923" y="1260"/>
                  </a:lnTo>
                  <a:cubicBezTo>
                    <a:pt x="4923" y="1342"/>
                    <a:pt x="4990" y="1409"/>
                    <a:pt x="5072" y="1409"/>
                  </a:cubicBezTo>
                  <a:cubicBezTo>
                    <a:pt x="5154" y="1409"/>
                    <a:pt x="5221" y="1342"/>
                    <a:pt x="5221" y="1260"/>
                  </a:cubicBezTo>
                  <a:lnTo>
                    <a:pt x="5221" y="1094"/>
                  </a:lnTo>
                  <a:cubicBezTo>
                    <a:pt x="7297" y="1171"/>
                    <a:pt x="8972" y="2846"/>
                    <a:pt x="9049" y="4922"/>
                  </a:cubicBezTo>
                  <a:lnTo>
                    <a:pt x="8883" y="4922"/>
                  </a:lnTo>
                  <a:cubicBezTo>
                    <a:pt x="8801" y="4922"/>
                    <a:pt x="8734" y="4989"/>
                    <a:pt x="8734" y="5071"/>
                  </a:cubicBezTo>
                  <a:cubicBezTo>
                    <a:pt x="8734" y="5153"/>
                    <a:pt x="8801" y="5220"/>
                    <a:pt x="8883" y="5220"/>
                  </a:cubicBezTo>
                  <a:close/>
                  <a:moveTo>
                    <a:pt x="8883" y="522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grpSp>
      <p:grpSp>
        <p:nvGrpSpPr>
          <p:cNvPr id="9" name="Grupo 8">
            <a:extLst>
              <a:ext uri="{FF2B5EF4-FFF2-40B4-BE49-F238E27FC236}">
                <a16:creationId xmlns:a16="http://schemas.microsoft.com/office/drawing/2014/main" id="{5C4B0973-A7E2-E24D-9037-083A28AC7F1C}"/>
              </a:ext>
            </a:extLst>
          </p:cNvPr>
          <p:cNvGrpSpPr/>
          <p:nvPr/>
        </p:nvGrpSpPr>
        <p:grpSpPr>
          <a:xfrm>
            <a:off x="1777910" y="1969918"/>
            <a:ext cx="322263" cy="395287"/>
            <a:chOff x="906463" y="1657350"/>
            <a:chExt cx="322263" cy="395287"/>
          </a:xfrm>
          <a:solidFill>
            <a:schemeClr val="tx1"/>
          </a:solidFill>
        </p:grpSpPr>
        <p:sp>
          <p:nvSpPr>
            <p:cNvPr id="19" name="Freeform 397">
              <a:extLst>
                <a:ext uri="{FF2B5EF4-FFF2-40B4-BE49-F238E27FC236}">
                  <a16:creationId xmlns:a16="http://schemas.microsoft.com/office/drawing/2014/main" id="{9AAEA9C5-739A-6B66-5D70-5AEE456C90AB}"/>
                </a:ext>
              </a:extLst>
            </p:cNvPr>
            <p:cNvSpPr>
              <a:spLocks noEditPoints="1"/>
            </p:cNvSpPr>
            <p:nvPr/>
          </p:nvSpPr>
          <p:spPr bwMode="auto">
            <a:xfrm>
              <a:off x="1114425" y="1749425"/>
              <a:ext cx="0" cy="0"/>
            </a:xfrm>
            <a:custGeom>
              <a:avLst/>
              <a:gdLst>
                <a:gd name="T0" fmla="*/ 0 w 12"/>
                <a:gd name="T1" fmla="*/ 23 h 23"/>
                <a:gd name="T2" fmla="*/ 12 w 12"/>
                <a:gd name="T3" fmla="*/ 23 h 23"/>
                <a:gd name="T4" fmla="*/ 0 w 12"/>
                <a:gd name="T5" fmla="*/ 23 h 23"/>
                <a:gd name="T6" fmla="*/ 0 w 12"/>
                <a:gd name="T7" fmla="*/ 23 h 23"/>
              </a:gdLst>
              <a:ahLst/>
              <a:cxnLst>
                <a:cxn ang="0">
                  <a:pos x="T0" y="T1"/>
                </a:cxn>
                <a:cxn ang="0">
                  <a:pos x="T2" y="T3"/>
                </a:cxn>
                <a:cxn ang="0">
                  <a:pos x="T4" y="T5"/>
                </a:cxn>
                <a:cxn ang="0">
                  <a:pos x="T6" y="T7"/>
                </a:cxn>
              </a:cxnLst>
              <a:rect l="0" t="0" r="r" b="b"/>
              <a:pathLst>
                <a:path w="12" h="23">
                  <a:moveTo>
                    <a:pt x="0" y="23"/>
                  </a:moveTo>
                  <a:lnTo>
                    <a:pt x="12" y="23"/>
                  </a:lnTo>
                  <a:cubicBezTo>
                    <a:pt x="12" y="23"/>
                    <a:pt x="3" y="0"/>
                    <a:pt x="0" y="23"/>
                  </a:cubicBezTo>
                  <a:close/>
                  <a:moveTo>
                    <a:pt x="0" y="23"/>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98">
              <a:extLst>
                <a:ext uri="{FF2B5EF4-FFF2-40B4-BE49-F238E27FC236}">
                  <a16:creationId xmlns:a16="http://schemas.microsoft.com/office/drawing/2014/main" id="{1BF9F830-4175-23A1-9FAE-EE93AB882156}"/>
                </a:ext>
              </a:extLst>
            </p:cNvPr>
            <p:cNvSpPr>
              <a:spLocks noEditPoints="1"/>
            </p:cNvSpPr>
            <p:nvPr/>
          </p:nvSpPr>
          <p:spPr bwMode="auto">
            <a:xfrm>
              <a:off x="1003300" y="1749425"/>
              <a:ext cx="0" cy="0"/>
            </a:xfrm>
            <a:custGeom>
              <a:avLst/>
              <a:gdLst>
                <a:gd name="T0" fmla="*/ 0 w 12"/>
                <a:gd name="T1" fmla="*/ 23 h 23"/>
                <a:gd name="T2" fmla="*/ 12 w 12"/>
                <a:gd name="T3" fmla="*/ 23 h 23"/>
                <a:gd name="T4" fmla="*/ 0 w 12"/>
                <a:gd name="T5" fmla="*/ 23 h 23"/>
                <a:gd name="T6" fmla="*/ 0 w 12"/>
                <a:gd name="T7" fmla="*/ 23 h 23"/>
              </a:gdLst>
              <a:ahLst/>
              <a:cxnLst>
                <a:cxn ang="0">
                  <a:pos x="T0" y="T1"/>
                </a:cxn>
                <a:cxn ang="0">
                  <a:pos x="T2" y="T3"/>
                </a:cxn>
                <a:cxn ang="0">
                  <a:pos x="T4" y="T5"/>
                </a:cxn>
                <a:cxn ang="0">
                  <a:pos x="T6" y="T7"/>
                </a:cxn>
              </a:cxnLst>
              <a:rect l="0" t="0" r="r" b="b"/>
              <a:pathLst>
                <a:path w="12" h="23">
                  <a:moveTo>
                    <a:pt x="0" y="23"/>
                  </a:moveTo>
                  <a:lnTo>
                    <a:pt x="12" y="23"/>
                  </a:lnTo>
                  <a:cubicBezTo>
                    <a:pt x="9" y="0"/>
                    <a:pt x="0" y="23"/>
                    <a:pt x="0" y="23"/>
                  </a:cubicBezTo>
                  <a:close/>
                  <a:moveTo>
                    <a:pt x="0" y="23"/>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99">
              <a:extLst>
                <a:ext uri="{FF2B5EF4-FFF2-40B4-BE49-F238E27FC236}">
                  <a16:creationId xmlns:a16="http://schemas.microsoft.com/office/drawing/2014/main" id="{E7FCE3A7-36D3-2325-CAED-C2C8865CDFFB}"/>
                </a:ext>
              </a:extLst>
            </p:cNvPr>
            <p:cNvSpPr>
              <a:spLocks noEditPoints="1"/>
            </p:cNvSpPr>
            <p:nvPr/>
          </p:nvSpPr>
          <p:spPr bwMode="auto">
            <a:xfrm>
              <a:off x="906463" y="1657350"/>
              <a:ext cx="322263" cy="395287"/>
            </a:xfrm>
            <a:custGeom>
              <a:avLst/>
              <a:gdLst>
                <a:gd name="T0" fmla="*/ 7908 w 8296"/>
                <a:gd name="T1" fmla="*/ 2875 h 10167"/>
                <a:gd name="T2" fmla="*/ 7562 w 8296"/>
                <a:gd name="T3" fmla="*/ 2644 h 10167"/>
                <a:gd name="T4" fmla="*/ 7309 w 8296"/>
                <a:gd name="T5" fmla="*/ 1741 h 10167"/>
                <a:gd name="T6" fmla="*/ 5776 w 8296"/>
                <a:gd name="T7" fmla="*/ 1965 h 10167"/>
                <a:gd name="T8" fmla="*/ 6282 w 8296"/>
                <a:gd name="T9" fmla="*/ 27 h 10167"/>
                <a:gd name="T10" fmla="*/ 3150 w 8296"/>
                <a:gd name="T11" fmla="*/ 27 h 10167"/>
                <a:gd name="T12" fmla="*/ 3183 w 8296"/>
                <a:gd name="T13" fmla="*/ 764 h 10167"/>
                <a:gd name="T14" fmla="*/ 1534 w 8296"/>
                <a:gd name="T15" fmla="*/ 677 h 10167"/>
                <a:gd name="T16" fmla="*/ 2161 w 8296"/>
                <a:gd name="T17" fmla="*/ 2204 h 10167"/>
                <a:gd name="T18" fmla="*/ 2100 w 8296"/>
                <a:gd name="T19" fmla="*/ 3138 h 10167"/>
                <a:gd name="T20" fmla="*/ 98 w 8296"/>
                <a:gd name="T21" fmla="*/ 6318 h 10167"/>
                <a:gd name="T22" fmla="*/ 657 w 8296"/>
                <a:gd name="T23" fmla="*/ 8868 h 10167"/>
                <a:gd name="T24" fmla="*/ 3917 w 8296"/>
                <a:gd name="T25" fmla="*/ 10167 h 10167"/>
                <a:gd name="T26" fmla="*/ 7177 w 8296"/>
                <a:gd name="T27" fmla="*/ 8868 h 10167"/>
                <a:gd name="T28" fmla="*/ 7736 w 8296"/>
                <a:gd name="T29" fmla="*/ 6318 h 10167"/>
                <a:gd name="T30" fmla="*/ 5894 w 8296"/>
                <a:gd name="T31" fmla="*/ 3375 h 10167"/>
                <a:gd name="T32" fmla="*/ 8198 w 8296"/>
                <a:gd name="T33" fmla="*/ 3585 h 10167"/>
                <a:gd name="T34" fmla="*/ 4714 w 8296"/>
                <a:gd name="T35" fmla="*/ 483 h 10167"/>
                <a:gd name="T36" fmla="*/ 5478 w 8296"/>
                <a:gd name="T37" fmla="*/ 1886 h 10167"/>
                <a:gd name="T38" fmla="*/ 4654 w 8296"/>
                <a:gd name="T39" fmla="*/ 2204 h 10167"/>
                <a:gd name="T40" fmla="*/ 4226 w 8296"/>
                <a:gd name="T41" fmla="*/ 812 h 10167"/>
                <a:gd name="T42" fmla="*/ 3482 w 8296"/>
                <a:gd name="T43" fmla="*/ 746 h 10167"/>
                <a:gd name="T44" fmla="*/ 4714 w 8296"/>
                <a:gd name="T45" fmla="*/ 483 h 10167"/>
                <a:gd name="T46" fmla="*/ 5683 w 8296"/>
                <a:gd name="T47" fmla="*/ 2992 h 10167"/>
                <a:gd name="T48" fmla="*/ 5344 w 8296"/>
                <a:gd name="T49" fmla="*/ 2992 h 10167"/>
                <a:gd name="T50" fmla="*/ 5514 w 8296"/>
                <a:gd name="T51" fmla="*/ 2184 h 10167"/>
                <a:gd name="T52" fmla="*/ 1883 w 8296"/>
                <a:gd name="T53" fmla="*/ 897 h 10167"/>
                <a:gd name="T54" fmla="*/ 3511 w 8296"/>
                <a:gd name="T55" fmla="*/ 1046 h 10167"/>
                <a:gd name="T56" fmla="*/ 4323 w 8296"/>
                <a:gd name="T57" fmla="*/ 2204 h 10167"/>
                <a:gd name="T58" fmla="*/ 2537 w 8296"/>
                <a:gd name="T59" fmla="*/ 2189 h 10167"/>
                <a:gd name="T60" fmla="*/ 6170 w 8296"/>
                <a:gd name="T61" fmla="*/ 4164 h 10167"/>
                <a:gd name="T62" fmla="*/ 6947 w 8296"/>
                <a:gd name="T63" fmla="*/ 8677 h 10167"/>
                <a:gd name="T64" fmla="*/ 887 w 8296"/>
                <a:gd name="T65" fmla="*/ 8677 h 10167"/>
                <a:gd name="T66" fmla="*/ 1664 w 8296"/>
                <a:gd name="T67" fmla="*/ 4164 h 10167"/>
                <a:gd name="T68" fmla="*/ 2804 w 8296"/>
                <a:gd name="T69" fmla="*/ 3142 h 10167"/>
                <a:gd name="T70" fmla="*/ 2804 w 8296"/>
                <a:gd name="T71" fmla="*/ 2843 h 10167"/>
                <a:gd name="T72" fmla="*/ 1991 w 8296"/>
                <a:gd name="T73" fmla="*/ 2673 h 10167"/>
                <a:gd name="T74" fmla="*/ 5045 w 8296"/>
                <a:gd name="T75" fmla="*/ 2503 h 10167"/>
                <a:gd name="T76" fmla="*/ 3518 w 8296"/>
                <a:gd name="T77" fmla="*/ 2843 h 10167"/>
                <a:gd name="T78" fmla="*/ 3518 w 8296"/>
                <a:gd name="T79" fmla="*/ 3142 h 10167"/>
                <a:gd name="T80" fmla="*/ 5513 w 8296"/>
                <a:gd name="T81" fmla="*/ 3461 h 10167"/>
                <a:gd name="T82" fmla="*/ 6170 w 8296"/>
                <a:gd name="T83" fmla="*/ 4164 h 10167"/>
                <a:gd name="T84" fmla="*/ 7390 w 8296"/>
                <a:gd name="T85" fmla="*/ 2029 h 10167"/>
                <a:gd name="T86" fmla="*/ 7481 w 8296"/>
                <a:gd name="T87" fmla="*/ 2356 h 10167"/>
                <a:gd name="T88" fmla="*/ 6658 w 8296"/>
                <a:gd name="T89" fmla="*/ 2588 h 10167"/>
                <a:gd name="T90" fmla="*/ 5983 w 8296"/>
                <a:gd name="T91" fmla="*/ 2423 h 10167"/>
                <a:gd name="T92" fmla="*/ 7765 w 8296"/>
                <a:gd name="T93" fmla="*/ 3498 h 10167"/>
                <a:gd name="T94" fmla="*/ 5983 w 8296"/>
                <a:gd name="T95" fmla="*/ 2992 h 10167"/>
                <a:gd name="T96" fmla="*/ 7841 w 8296"/>
                <a:gd name="T97" fmla="*/ 3167 h 10167"/>
                <a:gd name="T98" fmla="*/ 7968 w 8296"/>
                <a:gd name="T99" fmla="*/ 3370 h 10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96" h="10167">
                  <a:moveTo>
                    <a:pt x="8200" y="3083"/>
                  </a:moveTo>
                  <a:cubicBezTo>
                    <a:pt x="8134" y="2977"/>
                    <a:pt x="8030" y="2903"/>
                    <a:pt x="7908" y="2875"/>
                  </a:cubicBezTo>
                  <a:lnTo>
                    <a:pt x="7265" y="2728"/>
                  </a:lnTo>
                  <a:lnTo>
                    <a:pt x="7562" y="2644"/>
                  </a:lnTo>
                  <a:cubicBezTo>
                    <a:pt x="7808" y="2576"/>
                    <a:pt x="7956" y="2313"/>
                    <a:pt x="7887" y="2066"/>
                  </a:cubicBezTo>
                  <a:cubicBezTo>
                    <a:pt x="7818" y="1820"/>
                    <a:pt x="7556" y="1672"/>
                    <a:pt x="7309" y="1741"/>
                  </a:cubicBezTo>
                  <a:lnTo>
                    <a:pt x="5925" y="2129"/>
                  </a:lnTo>
                  <a:cubicBezTo>
                    <a:pt x="5889" y="2063"/>
                    <a:pt x="5838" y="2007"/>
                    <a:pt x="5776" y="1965"/>
                  </a:cubicBezTo>
                  <a:cubicBezTo>
                    <a:pt x="6057" y="1442"/>
                    <a:pt x="6461" y="555"/>
                    <a:pt x="6461" y="173"/>
                  </a:cubicBezTo>
                  <a:cubicBezTo>
                    <a:pt x="6461" y="80"/>
                    <a:pt x="6374" y="8"/>
                    <a:pt x="6282" y="27"/>
                  </a:cubicBezTo>
                  <a:cubicBezTo>
                    <a:pt x="5733" y="138"/>
                    <a:pt x="5221" y="189"/>
                    <a:pt x="4717" y="183"/>
                  </a:cubicBezTo>
                  <a:cubicBezTo>
                    <a:pt x="4199" y="178"/>
                    <a:pt x="3555" y="113"/>
                    <a:pt x="3150" y="27"/>
                  </a:cubicBezTo>
                  <a:cubicBezTo>
                    <a:pt x="3025" y="0"/>
                    <a:pt x="2924" y="140"/>
                    <a:pt x="2990" y="250"/>
                  </a:cubicBezTo>
                  <a:cubicBezTo>
                    <a:pt x="3089" y="415"/>
                    <a:pt x="3150" y="589"/>
                    <a:pt x="3183" y="764"/>
                  </a:cubicBezTo>
                  <a:cubicBezTo>
                    <a:pt x="2675" y="779"/>
                    <a:pt x="2148" y="718"/>
                    <a:pt x="1749" y="518"/>
                  </a:cubicBezTo>
                  <a:cubicBezTo>
                    <a:pt x="1641" y="465"/>
                    <a:pt x="1515" y="559"/>
                    <a:pt x="1534" y="677"/>
                  </a:cubicBezTo>
                  <a:cubicBezTo>
                    <a:pt x="1660" y="1430"/>
                    <a:pt x="1913" y="1871"/>
                    <a:pt x="2166" y="2204"/>
                  </a:cubicBezTo>
                  <a:lnTo>
                    <a:pt x="2161" y="2204"/>
                  </a:lnTo>
                  <a:cubicBezTo>
                    <a:pt x="1902" y="2204"/>
                    <a:pt x="1692" y="2415"/>
                    <a:pt x="1692" y="2673"/>
                  </a:cubicBezTo>
                  <a:cubicBezTo>
                    <a:pt x="1692" y="2911"/>
                    <a:pt x="1870" y="3108"/>
                    <a:pt x="2100" y="3138"/>
                  </a:cubicBezTo>
                  <a:cubicBezTo>
                    <a:pt x="1932" y="3418"/>
                    <a:pt x="1693" y="3685"/>
                    <a:pt x="1442" y="3964"/>
                  </a:cubicBezTo>
                  <a:cubicBezTo>
                    <a:pt x="907" y="4558"/>
                    <a:pt x="302" y="5231"/>
                    <a:pt x="98" y="6318"/>
                  </a:cubicBezTo>
                  <a:cubicBezTo>
                    <a:pt x="0" y="6837"/>
                    <a:pt x="4" y="7324"/>
                    <a:pt x="108" y="7764"/>
                  </a:cubicBezTo>
                  <a:cubicBezTo>
                    <a:pt x="205" y="8174"/>
                    <a:pt x="389" y="8546"/>
                    <a:pt x="657" y="8868"/>
                  </a:cubicBezTo>
                  <a:cubicBezTo>
                    <a:pt x="1012" y="9296"/>
                    <a:pt x="1500" y="9628"/>
                    <a:pt x="2106" y="9854"/>
                  </a:cubicBezTo>
                  <a:cubicBezTo>
                    <a:pt x="2653" y="10059"/>
                    <a:pt x="3279" y="10167"/>
                    <a:pt x="3917" y="10167"/>
                  </a:cubicBezTo>
                  <a:cubicBezTo>
                    <a:pt x="4555" y="10167"/>
                    <a:pt x="5181" y="10059"/>
                    <a:pt x="5728" y="9854"/>
                  </a:cubicBezTo>
                  <a:cubicBezTo>
                    <a:pt x="6334" y="9628"/>
                    <a:pt x="6822" y="9296"/>
                    <a:pt x="7177" y="8868"/>
                  </a:cubicBezTo>
                  <a:cubicBezTo>
                    <a:pt x="7445" y="8546"/>
                    <a:pt x="7629" y="8174"/>
                    <a:pt x="7726" y="7764"/>
                  </a:cubicBezTo>
                  <a:cubicBezTo>
                    <a:pt x="7830" y="7324"/>
                    <a:pt x="7834" y="6837"/>
                    <a:pt x="7736" y="6318"/>
                  </a:cubicBezTo>
                  <a:cubicBezTo>
                    <a:pt x="7532" y="5231"/>
                    <a:pt x="6927" y="4558"/>
                    <a:pt x="6392" y="3964"/>
                  </a:cubicBezTo>
                  <a:cubicBezTo>
                    <a:pt x="6211" y="3762"/>
                    <a:pt x="6038" y="3570"/>
                    <a:pt x="5894" y="3375"/>
                  </a:cubicBezTo>
                  <a:lnTo>
                    <a:pt x="7698" y="3789"/>
                  </a:lnTo>
                  <a:cubicBezTo>
                    <a:pt x="7889" y="3833"/>
                    <a:pt x="8093" y="3750"/>
                    <a:pt x="8198" y="3585"/>
                  </a:cubicBezTo>
                  <a:cubicBezTo>
                    <a:pt x="8295" y="3433"/>
                    <a:pt x="8296" y="3235"/>
                    <a:pt x="8200" y="3083"/>
                  </a:cubicBezTo>
                  <a:close/>
                  <a:moveTo>
                    <a:pt x="4714" y="483"/>
                  </a:moveTo>
                  <a:cubicBezTo>
                    <a:pt x="5175" y="488"/>
                    <a:pt x="5641" y="447"/>
                    <a:pt x="6134" y="360"/>
                  </a:cubicBezTo>
                  <a:cubicBezTo>
                    <a:pt x="6043" y="729"/>
                    <a:pt x="5753" y="1386"/>
                    <a:pt x="5478" y="1886"/>
                  </a:cubicBezTo>
                  <a:cubicBezTo>
                    <a:pt x="5287" y="1901"/>
                    <a:pt x="5128" y="2029"/>
                    <a:pt x="5069" y="2204"/>
                  </a:cubicBezTo>
                  <a:lnTo>
                    <a:pt x="4654" y="2204"/>
                  </a:lnTo>
                  <a:cubicBezTo>
                    <a:pt x="4644" y="2184"/>
                    <a:pt x="4634" y="2162"/>
                    <a:pt x="4622" y="2137"/>
                  </a:cubicBezTo>
                  <a:cubicBezTo>
                    <a:pt x="4494" y="1864"/>
                    <a:pt x="4226" y="1296"/>
                    <a:pt x="4226" y="812"/>
                  </a:cubicBezTo>
                  <a:cubicBezTo>
                    <a:pt x="4226" y="719"/>
                    <a:pt x="4139" y="647"/>
                    <a:pt x="4047" y="665"/>
                  </a:cubicBezTo>
                  <a:cubicBezTo>
                    <a:pt x="3873" y="700"/>
                    <a:pt x="3681" y="728"/>
                    <a:pt x="3482" y="746"/>
                  </a:cubicBezTo>
                  <a:cubicBezTo>
                    <a:pt x="3461" y="621"/>
                    <a:pt x="3429" y="496"/>
                    <a:pt x="3382" y="373"/>
                  </a:cubicBezTo>
                  <a:cubicBezTo>
                    <a:pt x="3784" y="435"/>
                    <a:pt x="4290" y="478"/>
                    <a:pt x="4714" y="483"/>
                  </a:cubicBezTo>
                  <a:close/>
                  <a:moveTo>
                    <a:pt x="5683" y="2354"/>
                  </a:moveTo>
                  <a:lnTo>
                    <a:pt x="5683" y="2992"/>
                  </a:lnTo>
                  <a:cubicBezTo>
                    <a:pt x="5683" y="3086"/>
                    <a:pt x="5607" y="3162"/>
                    <a:pt x="5514" y="3162"/>
                  </a:cubicBezTo>
                  <a:cubicBezTo>
                    <a:pt x="5420" y="3162"/>
                    <a:pt x="5344" y="3086"/>
                    <a:pt x="5344" y="2992"/>
                  </a:cubicBezTo>
                  <a:lnTo>
                    <a:pt x="5344" y="2354"/>
                  </a:lnTo>
                  <a:cubicBezTo>
                    <a:pt x="5344" y="2260"/>
                    <a:pt x="5420" y="2184"/>
                    <a:pt x="5514" y="2184"/>
                  </a:cubicBezTo>
                  <a:cubicBezTo>
                    <a:pt x="5607" y="2184"/>
                    <a:pt x="5683" y="2260"/>
                    <a:pt x="5683" y="2354"/>
                  </a:cubicBezTo>
                  <a:close/>
                  <a:moveTo>
                    <a:pt x="1883" y="897"/>
                  </a:moveTo>
                  <a:cubicBezTo>
                    <a:pt x="2257" y="1025"/>
                    <a:pt x="2718" y="1082"/>
                    <a:pt x="3215" y="1064"/>
                  </a:cubicBezTo>
                  <a:lnTo>
                    <a:pt x="3511" y="1046"/>
                  </a:lnTo>
                  <a:cubicBezTo>
                    <a:pt x="3651" y="1033"/>
                    <a:pt x="3793" y="1014"/>
                    <a:pt x="3936" y="990"/>
                  </a:cubicBezTo>
                  <a:cubicBezTo>
                    <a:pt x="3983" y="1453"/>
                    <a:pt x="4195" y="1929"/>
                    <a:pt x="4323" y="2204"/>
                  </a:cubicBezTo>
                  <a:lnTo>
                    <a:pt x="2548" y="2204"/>
                  </a:lnTo>
                  <a:cubicBezTo>
                    <a:pt x="2545" y="2199"/>
                    <a:pt x="2541" y="2194"/>
                    <a:pt x="2537" y="2189"/>
                  </a:cubicBezTo>
                  <a:cubicBezTo>
                    <a:pt x="2287" y="1888"/>
                    <a:pt x="2033" y="1539"/>
                    <a:pt x="1883" y="897"/>
                  </a:cubicBezTo>
                  <a:close/>
                  <a:moveTo>
                    <a:pt x="6170" y="4164"/>
                  </a:moveTo>
                  <a:cubicBezTo>
                    <a:pt x="6678" y="4729"/>
                    <a:pt x="7254" y="5368"/>
                    <a:pt x="7442" y="6373"/>
                  </a:cubicBezTo>
                  <a:cubicBezTo>
                    <a:pt x="7615" y="7297"/>
                    <a:pt x="7449" y="8072"/>
                    <a:pt x="6947" y="8677"/>
                  </a:cubicBezTo>
                  <a:cubicBezTo>
                    <a:pt x="6328" y="9422"/>
                    <a:pt x="5195" y="9867"/>
                    <a:pt x="3917" y="9867"/>
                  </a:cubicBezTo>
                  <a:cubicBezTo>
                    <a:pt x="2639" y="9867"/>
                    <a:pt x="1506" y="9422"/>
                    <a:pt x="887" y="8677"/>
                  </a:cubicBezTo>
                  <a:cubicBezTo>
                    <a:pt x="385" y="8072"/>
                    <a:pt x="219" y="7297"/>
                    <a:pt x="392" y="6373"/>
                  </a:cubicBezTo>
                  <a:cubicBezTo>
                    <a:pt x="580" y="5368"/>
                    <a:pt x="1156" y="4729"/>
                    <a:pt x="1664" y="4164"/>
                  </a:cubicBezTo>
                  <a:cubicBezTo>
                    <a:pt x="1968" y="3826"/>
                    <a:pt x="2255" y="3507"/>
                    <a:pt x="2439" y="3142"/>
                  </a:cubicBezTo>
                  <a:lnTo>
                    <a:pt x="2804" y="3142"/>
                  </a:lnTo>
                  <a:cubicBezTo>
                    <a:pt x="2887" y="3142"/>
                    <a:pt x="2954" y="3075"/>
                    <a:pt x="2954" y="2992"/>
                  </a:cubicBezTo>
                  <a:cubicBezTo>
                    <a:pt x="2954" y="2910"/>
                    <a:pt x="2887" y="2843"/>
                    <a:pt x="2804" y="2843"/>
                  </a:cubicBezTo>
                  <a:lnTo>
                    <a:pt x="2161" y="2843"/>
                  </a:lnTo>
                  <a:cubicBezTo>
                    <a:pt x="2067" y="2843"/>
                    <a:pt x="1991" y="2767"/>
                    <a:pt x="1991" y="2673"/>
                  </a:cubicBezTo>
                  <a:cubicBezTo>
                    <a:pt x="1991" y="2580"/>
                    <a:pt x="2067" y="2503"/>
                    <a:pt x="2161" y="2503"/>
                  </a:cubicBezTo>
                  <a:lnTo>
                    <a:pt x="5045" y="2503"/>
                  </a:lnTo>
                  <a:lnTo>
                    <a:pt x="5045" y="2843"/>
                  </a:lnTo>
                  <a:lnTo>
                    <a:pt x="3518" y="2843"/>
                  </a:lnTo>
                  <a:cubicBezTo>
                    <a:pt x="3435" y="2843"/>
                    <a:pt x="3368" y="2910"/>
                    <a:pt x="3368" y="2992"/>
                  </a:cubicBezTo>
                  <a:cubicBezTo>
                    <a:pt x="3368" y="3075"/>
                    <a:pt x="3435" y="3142"/>
                    <a:pt x="3518" y="3142"/>
                  </a:cubicBezTo>
                  <a:lnTo>
                    <a:pt x="5069" y="3142"/>
                  </a:lnTo>
                  <a:cubicBezTo>
                    <a:pt x="5132" y="3327"/>
                    <a:pt x="5307" y="3461"/>
                    <a:pt x="5513" y="3461"/>
                  </a:cubicBezTo>
                  <a:cubicBezTo>
                    <a:pt x="5537" y="3461"/>
                    <a:pt x="5561" y="3460"/>
                    <a:pt x="5584" y="3456"/>
                  </a:cubicBezTo>
                  <a:cubicBezTo>
                    <a:pt x="5751" y="3698"/>
                    <a:pt x="5954" y="3925"/>
                    <a:pt x="6170" y="4164"/>
                  </a:cubicBezTo>
                  <a:close/>
                  <a:moveTo>
                    <a:pt x="5983" y="2423"/>
                  </a:moveTo>
                  <a:lnTo>
                    <a:pt x="7390" y="2029"/>
                  </a:lnTo>
                  <a:cubicBezTo>
                    <a:pt x="7479" y="2004"/>
                    <a:pt x="7574" y="2058"/>
                    <a:pt x="7599" y="2147"/>
                  </a:cubicBezTo>
                  <a:cubicBezTo>
                    <a:pt x="7624" y="2236"/>
                    <a:pt x="7570" y="2331"/>
                    <a:pt x="7481" y="2356"/>
                  </a:cubicBezTo>
                  <a:lnTo>
                    <a:pt x="6677" y="2581"/>
                  </a:lnTo>
                  <a:cubicBezTo>
                    <a:pt x="6670" y="2583"/>
                    <a:pt x="6664" y="2585"/>
                    <a:pt x="6658" y="2588"/>
                  </a:cubicBezTo>
                  <a:lnTo>
                    <a:pt x="5983" y="2433"/>
                  </a:lnTo>
                  <a:lnTo>
                    <a:pt x="5983" y="2423"/>
                  </a:lnTo>
                  <a:close/>
                  <a:moveTo>
                    <a:pt x="7968" y="3370"/>
                  </a:moveTo>
                  <a:cubicBezTo>
                    <a:pt x="7947" y="3461"/>
                    <a:pt x="7856" y="3519"/>
                    <a:pt x="7765" y="3498"/>
                  </a:cubicBezTo>
                  <a:lnTo>
                    <a:pt x="5973" y="3086"/>
                  </a:lnTo>
                  <a:cubicBezTo>
                    <a:pt x="5979" y="3056"/>
                    <a:pt x="5983" y="3024"/>
                    <a:pt x="5983" y="2992"/>
                  </a:cubicBezTo>
                  <a:lnTo>
                    <a:pt x="5983" y="2740"/>
                  </a:lnTo>
                  <a:lnTo>
                    <a:pt x="7841" y="3167"/>
                  </a:lnTo>
                  <a:cubicBezTo>
                    <a:pt x="7931" y="3188"/>
                    <a:pt x="7989" y="3280"/>
                    <a:pt x="7968" y="3370"/>
                  </a:cubicBezTo>
                  <a:close/>
                  <a:moveTo>
                    <a:pt x="7968" y="337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dirty="0"/>
            </a:p>
          </p:txBody>
        </p:sp>
        <p:sp>
          <p:nvSpPr>
            <p:cNvPr id="22" name="Freeform 400">
              <a:extLst>
                <a:ext uri="{FF2B5EF4-FFF2-40B4-BE49-F238E27FC236}">
                  <a16:creationId xmlns:a16="http://schemas.microsoft.com/office/drawing/2014/main" id="{560ED12F-F804-7658-8FBE-596666919399}"/>
                </a:ext>
              </a:extLst>
            </p:cNvPr>
            <p:cNvSpPr>
              <a:spLocks noEditPoints="1"/>
            </p:cNvSpPr>
            <p:nvPr/>
          </p:nvSpPr>
          <p:spPr bwMode="auto">
            <a:xfrm>
              <a:off x="1006475" y="1806575"/>
              <a:ext cx="104775" cy="209550"/>
            </a:xfrm>
            <a:custGeom>
              <a:avLst/>
              <a:gdLst>
                <a:gd name="T0" fmla="*/ 2694 w 2694"/>
                <a:gd name="T1" fmla="*/ 1985 h 5408"/>
                <a:gd name="T2" fmla="*/ 1736 w 2694"/>
                <a:gd name="T3" fmla="*/ 648 h 5408"/>
                <a:gd name="T4" fmla="*/ 1347 w 2694"/>
                <a:gd name="T5" fmla="*/ 0 h 5408"/>
                <a:gd name="T6" fmla="*/ 958 w 2694"/>
                <a:gd name="T7" fmla="*/ 668 h 5408"/>
                <a:gd name="T8" fmla="*/ 1227 w 2694"/>
                <a:gd name="T9" fmla="*/ 3093 h 5408"/>
                <a:gd name="T10" fmla="*/ 1916 w 2694"/>
                <a:gd name="T11" fmla="*/ 3542 h 5408"/>
                <a:gd name="T12" fmla="*/ 1108 w 2694"/>
                <a:gd name="T13" fmla="*/ 3991 h 5408"/>
                <a:gd name="T14" fmla="*/ 389 w 2694"/>
                <a:gd name="T15" fmla="*/ 3272 h 5408"/>
                <a:gd name="T16" fmla="*/ 958 w 2694"/>
                <a:gd name="T17" fmla="*/ 4759 h 5408"/>
                <a:gd name="T18" fmla="*/ 1347 w 2694"/>
                <a:gd name="T19" fmla="*/ 5408 h 5408"/>
                <a:gd name="T20" fmla="*/ 1736 w 2694"/>
                <a:gd name="T21" fmla="*/ 4739 h 5408"/>
                <a:gd name="T22" fmla="*/ 1467 w 2694"/>
                <a:gd name="T23" fmla="*/ 2315 h 5408"/>
                <a:gd name="T24" fmla="*/ 778 w 2694"/>
                <a:gd name="T25" fmla="*/ 1866 h 5408"/>
                <a:gd name="T26" fmla="*/ 1587 w 2694"/>
                <a:gd name="T27" fmla="*/ 1417 h 5408"/>
                <a:gd name="T28" fmla="*/ 1916 w 2694"/>
                <a:gd name="T29" fmla="*/ 1985 h 5408"/>
                <a:gd name="T30" fmla="*/ 1587 w 2694"/>
                <a:gd name="T31" fmla="*/ 1117 h 5408"/>
                <a:gd name="T32" fmla="*/ 479 w 2694"/>
                <a:gd name="T33" fmla="*/ 1866 h 5408"/>
                <a:gd name="T34" fmla="*/ 1467 w 2694"/>
                <a:gd name="T35" fmla="*/ 2614 h 5408"/>
                <a:gd name="T36" fmla="*/ 1570 w 2694"/>
                <a:gd name="T37" fmla="*/ 4464 h 5408"/>
                <a:gd name="T38" fmla="*/ 1437 w 2694"/>
                <a:gd name="T39" fmla="*/ 5019 h 5408"/>
                <a:gd name="T40" fmla="*/ 1257 w 2694"/>
                <a:gd name="T41" fmla="*/ 5019 h 5408"/>
                <a:gd name="T42" fmla="*/ 1108 w 2694"/>
                <a:gd name="T43" fmla="*/ 4470 h 5408"/>
                <a:gd name="T44" fmla="*/ 389 w 2694"/>
                <a:gd name="T45" fmla="*/ 3572 h 5408"/>
                <a:gd name="T46" fmla="*/ 1108 w 2694"/>
                <a:gd name="T47" fmla="*/ 4290 h 5408"/>
                <a:gd name="T48" fmla="*/ 2215 w 2694"/>
                <a:gd name="T49" fmla="*/ 3542 h 5408"/>
                <a:gd name="T50" fmla="*/ 1227 w 2694"/>
                <a:gd name="T51" fmla="*/ 2793 h 5408"/>
                <a:gd name="T52" fmla="*/ 1124 w 2694"/>
                <a:gd name="T53" fmla="*/ 944 h 5408"/>
                <a:gd name="T54" fmla="*/ 1257 w 2694"/>
                <a:gd name="T55" fmla="*/ 389 h 5408"/>
                <a:gd name="T56" fmla="*/ 1437 w 2694"/>
                <a:gd name="T57" fmla="*/ 389 h 5408"/>
                <a:gd name="T58" fmla="*/ 1587 w 2694"/>
                <a:gd name="T59" fmla="*/ 938 h 5408"/>
                <a:gd name="T60" fmla="*/ 2395 w 2694"/>
                <a:gd name="T61" fmla="*/ 1985 h 5408"/>
                <a:gd name="T62" fmla="*/ 2215 w 2694"/>
                <a:gd name="T63" fmla="*/ 1985 h 5408"/>
                <a:gd name="T64" fmla="*/ 1587 w 2694"/>
                <a:gd name="T65" fmla="*/ 1117 h 5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94" h="5408">
                  <a:moveTo>
                    <a:pt x="2305" y="2374"/>
                  </a:moveTo>
                  <a:cubicBezTo>
                    <a:pt x="2520" y="2374"/>
                    <a:pt x="2694" y="2200"/>
                    <a:pt x="2694" y="1985"/>
                  </a:cubicBezTo>
                  <a:lnTo>
                    <a:pt x="2694" y="1746"/>
                  </a:lnTo>
                  <a:cubicBezTo>
                    <a:pt x="2694" y="1186"/>
                    <a:pt x="2276" y="721"/>
                    <a:pt x="1736" y="648"/>
                  </a:cubicBezTo>
                  <a:lnTo>
                    <a:pt x="1736" y="389"/>
                  </a:lnTo>
                  <a:cubicBezTo>
                    <a:pt x="1736" y="174"/>
                    <a:pt x="1562" y="0"/>
                    <a:pt x="1347" y="0"/>
                  </a:cubicBezTo>
                  <a:cubicBezTo>
                    <a:pt x="1132" y="0"/>
                    <a:pt x="958" y="174"/>
                    <a:pt x="958" y="389"/>
                  </a:cubicBezTo>
                  <a:lnTo>
                    <a:pt x="958" y="668"/>
                  </a:lnTo>
                  <a:cubicBezTo>
                    <a:pt x="403" y="792"/>
                    <a:pt x="0" y="1285"/>
                    <a:pt x="0" y="1866"/>
                  </a:cubicBezTo>
                  <a:cubicBezTo>
                    <a:pt x="0" y="2542"/>
                    <a:pt x="551" y="3093"/>
                    <a:pt x="1227" y="3093"/>
                  </a:cubicBezTo>
                  <a:lnTo>
                    <a:pt x="1467" y="3093"/>
                  </a:lnTo>
                  <a:cubicBezTo>
                    <a:pt x="1714" y="3093"/>
                    <a:pt x="1916" y="3294"/>
                    <a:pt x="1916" y="3542"/>
                  </a:cubicBezTo>
                  <a:cubicBezTo>
                    <a:pt x="1916" y="3790"/>
                    <a:pt x="1714" y="3991"/>
                    <a:pt x="1467" y="3991"/>
                  </a:cubicBezTo>
                  <a:lnTo>
                    <a:pt x="1108" y="3991"/>
                  </a:lnTo>
                  <a:cubicBezTo>
                    <a:pt x="926" y="3991"/>
                    <a:pt x="778" y="3843"/>
                    <a:pt x="778" y="3662"/>
                  </a:cubicBezTo>
                  <a:cubicBezTo>
                    <a:pt x="778" y="3447"/>
                    <a:pt x="604" y="3272"/>
                    <a:pt x="389" y="3272"/>
                  </a:cubicBezTo>
                  <a:cubicBezTo>
                    <a:pt x="174" y="3272"/>
                    <a:pt x="0" y="3447"/>
                    <a:pt x="0" y="3662"/>
                  </a:cubicBezTo>
                  <a:cubicBezTo>
                    <a:pt x="0" y="4222"/>
                    <a:pt x="418" y="4686"/>
                    <a:pt x="958" y="4759"/>
                  </a:cubicBezTo>
                  <a:lnTo>
                    <a:pt x="958" y="5019"/>
                  </a:lnTo>
                  <a:cubicBezTo>
                    <a:pt x="958" y="5233"/>
                    <a:pt x="1132" y="5408"/>
                    <a:pt x="1347" y="5408"/>
                  </a:cubicBezTo>
                  <a:cubicBezTo>
                    <a:pt x="1562" y="5408"/>
                    <a:pt x="1736" y="5233"/>
                    <a:pt x="1736" y="5019"/>
                  </a:cubicBezTo>
                  <a:lnTo>
                    <a:pt x="1736" y="4739"/>
                  </a:lnTo>
                  <a:cubicBezTo>
                    <a:pt x="2291" y="4616"/>
                    <a:pt x="2694" y="4123"/>
                    <a:pt x="2694" y="3542"/>
                  </a:cubicBezTo>
                  <a:cubicBezTo>
                    <a:pt x="2694" y="2865"/>
                    <a:pt x="2144" y="2315"/>
                    <a:pt x="1467" y="2315"/>
                  </a:cubicBezTo>
                  <a:lnTo>
                    <a:pt x="1227" y="2315"/>
                  </a:lnTo>
                  <a:cubicBezTo>
                    <a:pt x="980" y="2315"/>
                    <a:pt x="778" y="2113"/>
                    <a:pt x="778" y="1866"/>
                  </a:cubicBezTo>
                  <a:cubicBezTo>
                    <a:pt x="778" y="1618"/>
                    <a:pt x="980" y="1417"/>
                    <a:pt x="1227" y="1417"/>
                  </a:cubicBezTo>
                  <a:lnTo>
                    <a:pt x="1587" y="1417"/>
                  </a:lnTo>
                  <a:cubicBezTo>
                    <a:pt x="1768" y="1417"/>
                    <a:pt x="1916" y="1564"/>
                    <a:pt x="1916" y="1746"/>
                  </a:cubicBezTo>
                  <a:lnTo>
                    <a:pt x="1916" y="1985"/>
                  </a:lnTo>
                  <a:cubicBezTo>
                    <a:pt x="1916" y="2200"/>
                    <a:pt x="2090" y="2374"/>
                    <a:pt x="2305" y="2374"/>
                  </a:cubicBezTo>
                  <a:close/>
                  <a:moveTo>
                    <a:pt x="1587" y="1117"/>
                  </a:moveTo>
                  <a:lnTo>
                    <a:pt x="1227" y="1117"/>
                  </a:lnTo>
                  <a:cubicBezTo>
                    <a:pt x="815" y="1117"/>
                    <a:pt x="479" y="1453"/>
                    <a:pt x="479" y="1866"/>
                  </a:cubicBezTo>
                  <a:cubicBezTo>
                    <a:pt x="479" y="2278"/>
                    <a:pt x="815" y="2614"/>
                    <a:pt x="1227" y="2614"/>
                  </a:cubicBezTo>
                  <a:lnTo>
                    <a:pt x="1467" y="2614"/>
                  </a:lnTo>
                  <a:cubicBezTo>
                    <a:pt x="1978" y="2614"/>
                    <a:pt x="2395" y="3030"/>
                    <a:pt x="2395" y="3542"/>
                  </a:cubicBezTo>
                  <a:cubicBezTo>
                    <a:pt x="2395" y="4015"/>
                    <a:pt x="2040" y="4412"/>
                    <a:pt x="1570" y="4464"/>
                  </a:cubicBezTo>
                  <a:cubicBezTo>
                    <a:pt x="1494" y="4472"/>
                    <a:pt x="1437" y="4536"/>
                    <a:pt x="1437" y="4613"/>
                  </a:cubicBezTo>
                  <a:lnTo>
                    <a:pt x="1437" y="5019"/>
                  </a:lnTo>
                  <a:cubicBezTo>
                    <a:pt x="1437" y="5068"/>
                    <a:pt x="1397" y="5108"/>
                    <a:pt x="1347" y="5108"/>
                  </a:cubicBezTo>
                  <a:cubicBezTo>
                    <a:pt x="1298" y="5108"/>
                    <a:pt x="1257" y="5068"/>
                    <a:pt x="1257" y="5019"/>
                  </a:cubicBezTo>
                  <a:lnTo>
                    <a:pt x="1257" y="4620"/>
                  </a:lnTo>
                  <a:cubicBezTo>
                    <a:pt x="1257" y="4537"/>
                    <a:pt x="1190" y="4470"/>
                    <a:pt x="1108" y="4470"/>
                  </a:cubicBezTo>
                  <a:cubicBezTo>
                    <a:pt x="662" y="4470"/>
                    <a:pt x="299" y="4107"/>
                    <a:pt x="299" y="3662"/>
                  </a:cubicBezTo>
                  <a:cubicBezTo>
                    <a:pt x="299" y="3612"/>
                    <a:pt x="340" y="3572"/>
                    <a:pt x="389" y="3572"/>
                  </a:cubicBezTo>
                  <a:cubicBezTo>
                    <a:pt x="439" y="3572"/>
                    <a:pt x="479" y="3612"/>
                    <a:pt x="479" y="3662"/>
                  </a:cubicBezTo>
                  <a:cubicBezTo>
                    <a:pt x="479" y="4008"/>
                    <a:pt x="761" y="4290"/>
                    <a:pt x="1108" y="4290"/>
                  </a:cubicBezTo>
                  <a:lnTo>
                    <a:pt x="1467" y="4290"/>
                  </a:lnTo>
                  <a:cubicBezTo>
                    <a:pt x="1879" y="4290"/>
                    <a:pt x="2215" y="3955"/>
                    <a:pt x="2215" y="3542"/>
                  </a:cubicBezTo>
                  <a:cubicBezTo>
                    <a:pt x="2215" y="3129"/>
                    <a:pt x="1879" y="2793"/>
                    <a:pt x="1467" y="2793"/>
                  </a:cubicBezTo>
                  <a:lnTo>
                    <a:pt x="1227" y="2793"/>
                  </a:lnTo>
                  <a:cubicBezTo>
                    <a:pt x="716" y="2793"/>
                    <a:pt x="299" y="2377"/>
                    <a:pt x="299" y="1866"/>
                  </a:cubicBezTo>
                  <a:cubicBezTo>
                    <a:pt x="299" y="1392"/>
                    <a:pt x="654" y="996"/>
                    <a:pt x="1124" y="944"/>
                  </a:cubicBezTo>
                  <a:cubicBezTo>
                    <a:pt x="1200" y="935"/>
                    <a:pt x="1257" y="871"/>
                    <a:pt x="1257" y="795"/>
                  </a:cubicBezTo>
                  <a:lnTo>
                    <a:pt x="1257" y="389"/>
                  </a:lnTo>
                  <a:cubicBezTo>
                    <a:pt x="1257" y="339"/>
                    <a:pt x="1297" y="299"/>
                    <a:pt x="1347" y="299"/>
                  </a:cubicBezTo>
                  <a:cubicBezTo>
                    <a:pt x="1397" y="299"/>
                    <a:pt x="1437" y="339"/>
                    <a:pt x="1437" y="389"/>
                  </a:cubicBezTo>
                  <a:lnTo>
                    <a:pt x="1437" y="788"/>
                  </a:lnTo>
                  <a:cubicBezTo>
                    <a:pt x="1437" y="871"/>
                    <a:pt x="1504" y="938"/>
                    <a:pt x="1587" y="938"/>
                  </a:cubicBezTo>
                  <a:cubicBezTo>
                    <a:pt x="2032" y="938"/>
                    <a:pt x="2395" y="1300"/>
                    <a:pt x="2395" y="1746"/>
                  </a:cubicBezTo>
                  <a:lnTo>
                    <a:pt x="2395" y="1985"/>
                  </a:lnTo>
                  <a:cubicBezTo>
                    <a:pt x="2395" y="2035"/>
                    <a:pt x="2354" y="2075"/>
                    <a:pt x="2305" y="2075"/>
                  </a:cubicBezTo>
                  <a:cubicBezTo>
                    <a:pt x="2255" y="2075"/>
                    <a:pt x="2215" y="2035"/>
                    <a:pt x="2215" y="1985"/>
                  </a:cubicBezTo>
                  <a:lnTo>
                    <a:pt x="2215" y="1746"/>
                  </a:lnTo>
                  <a:cubicBezTo>
                    <a:pt x="2215" y="1399"/>
                    <a:pt x="1933" y="1117"/>
                    <a:pt x="1587" y="1117"/>
                  </a:cubicBezTo>
                  <a:close/>
                  <a:moveTo>
                    <a:pt x="1587" y="1117"/>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sp>
        <p:nvSpPr>
          <p:cNvPr id="23" name="Freeform 352">
            <a:extLst>
              <a:ext uri="{FF2B5EF4-FFF2-40B4-BE49-F238E27FC236}">
                <a16:creationId xmlns:a16="http://schemas.microsoft.com/office/drawing/2014/main" id="{ED8083AB-567C-1E72-A81B-AD2CFE4E1718}"/>
              </a:ext>
            </a:extLst>
          </p:cNvPr>
          <p:cNvSpPr>
            <a:spLocks/>
          </p:cNvSpPr>
          <p:nvPr/>
        </p:nvSpPr>
        <p:spPr bwMode="auto">
          <a:xfrm>
            <a:off x="7326497" y="-644372"/>
            <a:ext cx="2187206" cy="2575530"/>
          </a:xfrm>
          <a:custGeom>
            <a:avLst/>
            <a:gdLst>
              <a:gd name="T0" fmla="*/ 50016 w 50016"/>
              <a:gd name="T1" fmla="*/ 49881 h 58876"/>
              <a:gd name="T2" fmla="*/ 135 w 50016"/>
              <a:gd name="T3" fmla="*/ 0 h 58876"/>
              <a:gd name="T4" fmla="*/ 0 w 50016"/>
              <a:gd name="T5" fmla="*/ 29959 h 58876"/>
              <a:gd name="T6" fmla="*/ 26668 w 50016"/>
              <a:gd name="T7" fmla="*/ 56627 h 58876"/>
              <a:gd name="T8" fmla="*/ 32096 w 50016"/>
              <a:gd name="T9" fmla="*/ 58876 h 58876"/>
              <a:gd name="T10" fmla="*/ 49927 w 50016"/>
              <a:gd name="T11" fmla="*/ 58876 h 58876"/>
              <a:gd name="T12" fmla="*/ 50016 w 50016"/>
              <a:gd name="T13" fmla="*/ 49881 h 58876"/>
            </a:gdLst>
            <a:ahLst/>
            <a:cxnLst>
              <a:cxn ang="0">
                <a:pos x="T0" y="T1"/>
              </a:cxn>
              <a:cxn ang="0">
                <a:pos x="T2" y="T3"/>
              </a:cxn>
              <a:cxn ang="0">
                <a:pos x="T4" y="T5"/>
              </a:cxn>
              <a:cxn ang="0">
                <a:pos x="T6" y="T7"/>
              </a:cxn>
              <a:cxn ang="0">
                <a:pos x="T8" y="T9"/>
              </a:cxn>
              <a:cxn ang="0">
                <a:pos x="T10" y="T11"/>
              </a:cxn>
              <a:cxn ang="0">
                <a:pos x="T12" y="T13"/>
              </a:cxn>
            </a:cxnLst>
            <a:rect l="0" t="0" r="r" b="b"/>
            <a:pathLst>
              <a:path w="50016" h="58876">
                <a:moveTo>
                  <a:pt x="50016" y="49881"/>
                </a:moveTo>
                <a:lnTo>
                  <a:pt x="135" y="0"/>
                </a:lnTo>
                <a:lnTo>
                  <a:pt x="0" y="29959"/>
                </a:lnTo>
                <a:lnTo>
                  <a:pt x="26668" y="56627"/>
                </a:lnTo>
                <a:cubicBezTo>
                  <a:pt x="28107" y="58067"/>
                  <a:pt x="30060" y="58876"/>
                  <a:pt x="32096" y="58876"/>
                </a:cubicBezTo>
                <a:lnTo>
                  <a:pt x="49927" y="58876"/>
                </a:lnTo>
                <a:lnTo>
                  <a:pt x="50016" y="4988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pic>
        <p:nvPicPr>
          <p:cNvPr id="11" name="Picture 10">
            <a:extLst>
              <a:ext uri="{FF2B5EF4-FFF2-40B4-BE49-F238E27FC236}">
                <a16:creationId xmlns:a16="http://schemas.microsoft.com/office/drawing/2014/main" id="{50DEB721-DD39-5341-BED8-C052AB28AB22}"/>
              </a:ext>
            </a:extLst>
          </p:cNvPr>
          <p:cNvPicPr>
            <a:picLocks noChangeAspect="1"/>
          </p:cNvPicPr>
          <p:nvPr/>
        </p:nvPicPr>
        <p:blipFill>
          <a:blip r:embed="rId3"/>
          <a:stretch>
            <a:fillRect/>
          </a:stretch>
        </p:blipFill>
        <p:spPr>
          <a:xfrm>
            <a:off x="0" y="1255"/>
            <a:ext cx="9144000" cy="5140990"/>
          </a:xfrm>
          <a:prstGeom prst="rect">
            <a:avLst/>
          </a:prstGeom>
        </p:spPr>
      </p:pic>
      <p:pic>
        <p:nvPicPr>
          <p:cNvPr id="13" name="Picture 12">
            <a:extLst>
              <a:ext uri="{FF2B5EF4-FFF2-40B4-BE49-F238E27FC236}">
                <a16:creationId xmlns:a16="http://schemas.microsoft.com/office/drawing/2014/main" id="{01EBAC96-43B2-3272-F9F4-58EA0B264502}"/>
              </a:ext>
            </a:extLst>
          </p:cNvPr>
          <p:cNvPicPr>
            <a:picLocks noChangeAspect="1"/>
          </p:cNvPicPr>
          <p:nvPr/>
        </p:nvPicPr>
        <p:blipFill>
          <a:blip r:embed="rId4"/>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Google Shape;133;p7"/>
          <p:cNvSpPr txBox="1">
            <a:spLocks noGrp="1"/>
          </p:cNvSpPr>
          <p:nvPr>
            <p:ph type="body" idx="1"/>
          </p:nvPr>
        </p:nvSpPr>
        <p:spPr/>
        <p:txBody>
          <a:bodyPr/>
          <a:lstStyle/>
          <a:p>
            <a:pPr lvl="0"/>
            <a:r>
              <a:rPr lang="en-US" dirty="0"/>
              <a:t>It’s the closest planet to the Sun and the smallest in the Solar System</a:t>
            </a:r>
            <a:br>
              <a:rPr lang="en-US" dirty="0"/>
            </a:br>
            <a:endParaRPr lang="en-US" dirty="0"/>
          </a:p>
        </p:txBody>
      </p:sp>
      <p:sp>
        <p:nvSpPr>
          <p:cNvPr id="134" name="Google Shape;134;p7"/>
          <p:cNvSpPr txBox="1">
            <a:spLocks noGrp="1"/>
          </p:cNvSpPr>
          <p:nvPr>
            <p:ph type="body" idx="2"/>
          </p:nvPr>
        </p:nvSpPr>
        <p:spPr/>
        <p:txBody>
          <a:bodyPr/>
          <a:lstStyle/>
          <a:p>
            <a:pPr lvl="0"/>
            <a:r>
              <a:rPr lang="en-US" dirty="0"/>
              <a:t>Venus has a beautiful name and is the second planet from the Sun</a:t>
            </a:r>
            <a:br>
              <a:rPr lang="en-US" dirty="0"/>
            </a:br>
            <a:endParaRPr lang="en-US" dirty="0"/>
          </a:p>
        </p:txBody>
      </p:sp>
      <p:sp>
        <p:nvSpPr>
          <p:cNvPr id="135" name="Google Shape;135;p7"/>
          <p:cNvSpPr txBox="1">
            <a:spLocks noGrp="1"/>
          </p:cNvSpPr>
          <p:nvPr>
            <p:ph type="body" idx="3"/>
          </p:nvPr>
        </p:nvSpPr>
        <p:spPr/>
        <p:txBody>
          <a:bodyPr/>
          <a:lstStyle/>
          <a:p>
            <a:pPr lvl="0"/>
            <a:r>
              <a:rPr lang="en-US" dirty="0"/>
              <a:t>Mercury</a:t>
            </a:r>
          </a:p>
        </p:txBody>
      </p:sp>
      <p:sp>
        <p:nvSpPr>
          <p:cNvPr id="136" name="Google Shape;136;p7"/>
          <p:cNvSpPr txBox="1">
            <a:spLocks noGrp="1"/>
          </p:cNvSpPr>
          <p:nvPr>
            <p:ph type="body" idx="4"/>
          </p:nvPr>
        </p:nvSpPr>
        <p:spPr/>
        <p:txBody>
          <a:bodyPr/>
          <a:lstStyle/>
          <a:p>
            <a:pPr lvl="0"/>
            <a:r>
              <a:rPr lang="en-US" dirty="0"/>
              <a:t>Venus</a:t>
            </a:r>
          </a:p>
        </p:txBody>
      </p:sp>
      <p:sp>
        <p:nvSpPr>
          <p:cNvPr id="137" name="Google Shape;137;p7"/>
          <p:cNvSpPr txBox="1">
            <a:spLocks noGrp="1"/>
          </p:cNvSpPr>
          <p:nvPr>
            <p:ph type="body" idx="5"/>
          </p:nvPr>
        </p:nvSpPr>
        <p:spPr/>
        <p:txBody>
          <a:bodyPr/>
          <a:lstStyle/>
          <a:p>
            <a:pPr lvl="0"/>
            <a:r>
              <a:rPr lang="en-US" dirty="0"/>
              <a:t>Despite being red, Mars is actually a cold place. It’s full of iron oxide dust</a:t>
            </a:r>
            <a:br>
              <a:rPr lang="en-US" dirty="0"/>
            </a:br>
            <a:endParaRPr lang="en-US" dirty="0"/>
          </a:p>
        </p:txBody>
      </p:sp>
      <p:sp>
        <p:nvSpPr>
          <p:cNvPr id="138" name="Google Shape;138;p7"/>
          <p:cNvSpPr txBox="1">
            <a:spLocks noGrp="1"/>
          </p:cNvSpPr>
          <p:nvPr>
            <p:ph type="body" idx="6"/>
          </p:nvPr>
        </p:nvSpPr>
        <p:spPr/>
        <p:txBody>
          <a:bodyPr/>
          <a:lstStyle/>
          <a:p>
            <a:pPr lvl="0"/>
            <a:r>
              <a:rPr lang="en-US" dirty="0"/>
              <a:t>Mars</a:t>
            </a:r>
          </a:p>
        </p:txBody>
      </p:sp>
      <p:sp>
        <p:nvSpPr>
          <p:cNvPr id="132" name="Google Shape;132;p7"/>
          <p:cNvSpPr txBox="1">
            <a:spLocks noGrp="1"/>
          </p:cNvSpPr>
          <p:nvPr>
            <p:ph type="title"/>
          </p:nvPr>
        </p:nvSpPr>
        <p:spPr/>
        <p:txBody>
          <a:bodyPr/>
          <a:lstStyle/>
          <a:p>
            <a:pPr lvl="0"/>
            <a:r>
              <a:rPr lang="en-US" dirty="0"/>
              <a:t>Three columns</a:t>
            </a:r>
          </a:p>
        </p:txBody>
      </p:sp>
      <p:sp>
        <p:nvSpPr>
          <p:cNvPr id="45" name="Rectángulo: una sola esquina redondeada 44">
            <a:extLst>
              <a:ext uri="{FF2B5EF4-FFF2-40B4-BE49-F238E27FC236}">
                <a16:creationId xmlns:a16="http://schemas.microsoft.com/office/drawing/2014/main" id="{CA1B5069-5996-0DA1-9CAD-11108DE60258}"/>
              </a:ext>
            </a:extLst>
          </p:cNvPr>
          <p:cNvSpPr/>
          <p:nvPr/>
        </p:nvSpPr>
        <p:spPr>
          <a:xfrm>
            <a:off x="924931" y="1993516"/>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una sola esquina redondeada 46">
            <a:extLst>
              <a:ext uri="{FF2B5EF4-FFF2-40B4-BE49-F238E27FC236}">
                <a16:creationId xmlns:a16="http://schemas.microsoft.com/office/drawing/2014/main" id="{88BC2DEB-C8EB-6D2E-7676-D6C20946A584}"/>
              </a:ext>
            </a:extLst>
          </p:cNvPr>
          <p:cNvSpPr/>
          <p:nvPr/>
        </p:nvSpPr>
        <p:spPr>
          <a:xfrm>
            <a:off x="3511183" y="1993516"/>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una sola esquina redondeada 47">
            <a:extLst>
              <a:ext uri="{FF2B5EF4-FFF2-40B4-BE49-F238E27FC236}">
                <a16:creationId xmlns:a16="http://schemas.microsoft.com/office/drawing/2014/main" id="{2BA9DB71-C6F4-2268-9BC1-7CE43D93F85C}"/>
              </a:ext>
            </a:extLst>
          </p:cNvPr>
          <p:cNvSpPr/>
          <p:nvPr/>
        </p:nvSpPr>
        <p:spPr>
          <a:xfrm>
            <a:off x="6152027" y="1993516"/>
            <a:ext cx="634620" cy="63462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 name="Grupo 1">
            <a:extLst>
              <a:ext uri="{FF2B5EF4-FFF2-40B4-BE49-F238E27FC236}">
                <a16:creationId xmlns:a16="http://schemas.microsoft.com/office/drawing/2014/main" id="{8B7BCFD5-85F5-0DA9-3D47-25C8F60CC08F}"/>
              </a:ext>
            </a:extLst>
          </p:cNvPr>
          <p:cNvGrpSpPr/>
          <p:nvPr/>
        </p:nvGrpSpPr>
        <p:grpSpPr>
          <a:xfrm>
            <a:off x="6260278" y="2107779"/>
            <a:ext cx="393700" cy="396875"/>
            <a:chOff x="3984625" y="1658938"/>
            <a:chExt cx="393700" cy="396875"/>
          </a:xfrm>
          <a:solidFill>
            <a:schemeClr val="tx1"/>
          </a:solidFill>
        </p:grpSpPr>
        <p:sp>
          <p:nvSpPr>
            <p:cNvPr id="3" name="Freeform 351">
              <a:extLst>
                <a:ext uri="{FF2B5EF4-FFF2-40B4-BE49-F238E27FC236}">
                  <a16:creationId xmlns:a16="http://schemas.microsoft.com/office/drawing/2014/main" id="{67E58536-DC59-74E9-A1DA-051D3DFE9F38}"/>
                </a:ext>
              </a:extLst>
            </p:cNvPr>
            <p:cNvSpPr>
              <a:spLocks noEditPoints="1"/>
            </p:cNvSpPr>
            <p:nvPr/>
          </p:nvSpPr>
          <p:spPr bwMode="auto">
            <a:xfrm>
              <a:off x="4175125" y="1844675"/>
              <a:ext cx="82550" cy="47625"/>
            </a:xfrm>
            <a:custGeom>
              <a:avLst/>
              <a:gdLst>
                <a:gd name="T0" fmla="*/ 2050 w 2142"/>
                <a:gd name="T1" fmla="*/ 957 h 1250"/>
                <a:gd name="T2" fmla="*/ 673 w 2142"/>
                <a:gd name="T3" fmla="*/ 110 h 1250"/>
                <a:gd name="T4" fmla="*/ 618 w 2142"/>
                <a:gd name="T5" fmla="*/ 90 h 1250"/>
                <a:gd name="T6" fmla="*/ 187 w 2142"/>
                <a:gd name="T7" fmla="*/ 14 h 1250"/>
                <a:gd name="T8" fmla="*/ 14 w 2142"/>
                <a:gd name="T9" fmla="*/ 135 h 1250"/>
                <a:gd name="T10" fmla="*/ 135 w 2142"/>
                <a:gd name="T11" fmla="*/ 307 h 1250"/>
                <a:gd name="T12" fmla="*/ 542 w 2142"/>
                <a:gd name="T13" fmla="*/ 378 h 1250"/>
                <a:gd name="T14" fmla="*/ 1895 w 2142"/>
                <a:gd name="T15" fmla="*/ 1210 h 1250"/>
                <a:gd name="T16" fmla="*/ 2095 w 2142"/>
                <a:gd name="T17" fmla="*/ 1167 h 1250"/>
                <a:gd name="T18" fmla="*/ 2050 w 2142"/>
                <a:gd name="T19" fmla="*/ 957 h 1250"/>
                <a:gd name="T20" fmla="*/ 2050 w 2142"/>
                <a:gd name="T21" fmla="*/ 957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2" h="1250">
                  <a:moveTo>
                    <a:pt x="2050" y="957"/>
                  </a:moveTo>
                  <a:lnTo>
                    <a:pt x="673" y="110"/>
                  </a:lnTo>
                  <a:cubicBezTo>
                    <a:pt x="656" y="100"/>
                    <a:pt x="637" y="93"/>
                    <a:pt x="618" y="90"/>
                  </a:cubicBezTo>
                  <a:lnTo>
                    <a:pt x="187" y="14"/>
                  </a:lnTo>
                  <a:cubicBezTo>
                    <a:pt x="107" y="0"/>
                    <a:pt x="29" y="55"/>
                    <a:pt x="14" y="135"/>
                  </a:cubicBezTo>
                  <a:cubicBezTo>
                    <a:pt x="0" y="214"/>
                    <a:pt x="55" y="293"/>
                    <a:pt x="135" y="307"/>
                  </a:cubicBezTo>
                  <a:lnTo>
                    <a:pt x="542" y="378"/>
                  </a:lnTo>
                  <a:lnTo>
                    <a:pt x="1895" y="1210"/>
                  </a:lnTo>
                  <a:cubicBezTo>
                    <a:pt x="1961" y="1250"/>
                    <a:pt x="2051" y="1231"/>
                    <a:pt x="2095" y="1167"/>
                  </a:cubicBezTo>
                  <a:cubicBezTo>
                    <a:pt x="2142" y="1098"/>
                    <a:pt x="2121" y="1000"/>
                    <a:pt x="2050" y="957"/>
                  </a:cubicBezTo>
                  <a:close/>
                  <a:moveTo>
                    <a:pt x="2050" y="957"/>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2">
              <a:extLst>
                <a:ext uri="{FF2B5EF4-FFF2-40B4-BE49-F238E27FC236}">
                  <a16:creationId xmlns:a16="http://schemas.microsoft.com/office/drawing/2014/main" id="{D58DC04F-5B13-5EE0-5C94-4B71FD32EDD9}"/>
                </a:ext>
              </a:extLst>
            </p:cNvPr>
            <p:cNvSpPr>
              <a:spLocks noEditPoints="1"/>
            </p:cNvSpPr>
            <p:nvPr/>
          </p:nvSpPr>
          <p:spPr bwMode="auto">
            <a:xfrm>
              <a:off x="3984625" y="1658938"/>
              <a:ext cx="393700" cy="396875"/>
            </a:xfrm>
            <a:custGeom>
              <a:avLst/>
              <a:gdLst>
                <a:gd name="T0" fmla="*/ 9292 w 10160"/>
                <a:gd name="T1" fmla="*/ 6338 h 10206"/>
                <a:gd name="T2" fmla="*/ 10104 w 10160"/>
                <a:gd name="T3" fmla="*/ 63 h 10206"/>
                <a:gd name="T4" fmla="*/ 6213 w 10160"/>
                <a:gd name="T5" fmla="*/ 3718 h 10206"/>
                <a:gd name="T6" fmla="*/ 4747 w 10160"/>
                <a:gd name="T7" fmla="*/ 3887 h 10206"/>
                <a:gd name="T8" fmla="*/ 3368 w 10160"/>
                <a:gd name="T9" fmla="*/ 4486 h 10206"/>
                <a:gd name="T10" fmla="*/ 2601 w 10160"/>
                <a:gd name="T11" fmla="*/ 4009 h 10206"/>
                <a:gd name="T12" fmla="*/ 113 w 10160"/>
                <a:gd name="T13" fmla="*/ 3334 h 10206"/>
                <a:gd name="T14" fmla="*/ 218 w 10160"/>
                <a:gd name="T15" fmla="*/ 7315 h 10206"/>
                <a:gd name="T16" fmla="*/ 1070 w 10160"/>
                <a:gd name="T17" fmla="*/ 7932 h 10206"/>
                <a:gd name="T18" fmla="*/ 2057 w 10160"/>
                <a:gd name="T19" fmla="*/ 7607 h 10206"/>
                <a:gd name="T20" fmla="*/ 2717 w 10160"/>
                <a:gd name="T21" fmla="*/ 8631 h 10206"/>
                <a:gd name="T22" fmla="*/ 3815 w 10160"/>
                <a:gd name="T23" fmla="*/ 9568 h 10206"/>
                <a:gd name="T24" fmla="*/ 5353 w 10160"/>
                <a:gd name="T25" fmla="*/ 10015 h 10206"/>
                <a:gd name="T26" fmla="*/ 5668 w 10160"/>
                <a:gd name="T27" fmla="*/ 9751 h 10206"/>
                <a:gd name="T28" fmla="*/ 6618 w 10160"/>
                <a:gd name="T29" fmla="*/ 9181 h 10206"/>
                <a:gd name="T30" fmla="*/ 7386 w 10160"/>
                <a:gd name="T31" fmla="*/ 8537 h 10206"/>
                <a:gd name="T32" fmla="*/ 8154 w 10160"/>
                <a:gd name="T33" fmla="*/ 7893 h 10206"/>
                <a:gd name="T34" fmla="*/ 8626 w 10160"/>
                <a:gd name="T35" fmla="*/ 6754 h 10206"/>
                <a:gd name="T36" fmla="*/ 9185 w 10160"/>
                <a:gd name="T37" fmla="*/ 6650 h 10206"/>
                <a:gd name="T38" fmla="*/ 10104 w 10160"/>
                <a:gd name="T39" fmla="*/ 5782 h 10206"/>
                <a:gd name="T40" fmla="*/ 2246 w 10160"/>
                <a:gd name="T41" fmla="*/ 7866 h 10206"/>
                <a:gd name="T42" fmla="*/ 3629 w 10160"/>
                <a:gd name="T43" fmla="*/ 6869 h 10206"/>
                <a:gd name="T44" fmla="*/ 3162 w 10160"/>
                <a:gd name="T45" fmla="*/ 8815 h 10206"/>
                <a:gd name="T46" fmla="*/ 4165 w 10160"/>
                <a:gd name="T47" fmla="*/ 7176 h 10206"/>
                <a:gd name="T48" fmla="*/ 4421 w 10160"/>
                <a:gd name="T49" fmla="*/ 9208 h 10206"/>
                <a:gd name="T50" fmla="*/ 3865 w 10160"/>
                <a:gd name="T51" fmla="*/ 8865 h 10206"/>
                <a:gd name="T52" fmla="*/ 4915 w 10160"/>
                <a:gd name="T53" fmla="*/ 8408 h 10206"/>
                <a:gd name="T54" fmla="*/ 5230 w 10160"/>
                <a:gd name="T55" fmla="*/ 9708 h 10206"/>
                <a:gd name="T56" fmla="*/ 5007 w 10160"/>
                <a:gd name="T57" fmla="*/ 8825 h 10206"/>
                <a:gd name="T58" fmla="*/ 8265 w 10160"/>
                <a:gd name="T59" fmla="*/ 6532 h 10206"/>
                <a:gd name="T60" fmla="*/ 7373 w 10160"/>
                <a:gd name="T61" fmla="*/ 6333 h 10206"/>
                <a:gd name="T62" fmla="*/ 8128 w 10160"/>
                <a:gd name="T63" fmla="*/ 7564 h 10206"/>
                <a:gd name="T64" fmla="*/ 6795 w 10160"/>
                <a:gd name="T65" fmla="*/ 7094 h 10206"/>
                <a:gd name="T66" fmla="*/ 7360 w 10160"/>
                <a:gd name="T67" fmla="*/ 8209 h 10206"/>
                <a:gd name="T68" fmla="*/ 6382 w 10160"/>
                <a:gd name="T69" fmla="*/ 7957 h 10206"/>
                <a:gd name="T70" fmla="*/ 6592 w 10160"/>
                <a:gd name="T71" fmla="*/ 8853 h 10206"/>
                <a:gd name="T72" fmla="*/ 5960 w 10160"/>
                <a:gd name="T73" fmla="*/ 8813 h 10206"/>
                <a:gd name="T74" fmla="*/ 5824 w 10160"/>
                <a:gd name="T75" fmla="*/ 9497 h 10206"/>
                <a:gd name="T76" fmla="*/ 5887 w 10160"/>
                <a:gd name="T77" fmla="*/ 8844 h 10206"/>
                <a:gd name="T78" fmla="*/ 5244 w 10160"/>
                <a:gd name="T79" fmla="*/ 8075 h 10206"/>
                <a:gd name="T80" fmla="*/ 4317 w 10160"/>
                <a:gd name="T81" fmla="*/ 6920 h 10206"/>
                <a:gd name="T82" fmla="*/ 2825 w 10160"/>
                <a:gd name="T83" fmla="*/ 6361 h 10206"/>
                <a:gd name="T84" fmla="*/ 2514 w 10160"/>
                <a:gd name="T85" fmla="*/ 4637 h 10206"/>
                <a:gd name="T86" fmla="*/ 3504 w 10160"/>
                <a:gd name="T87" fmla="*/ 5742 h 10206"/>
                <a:gd name="T88" fmla="*/ 4706 w 10160"/>
                <a:gd name="T89" fmla="*/ 5093 h 10206"/>
                <a:gd name="T90" fmla="*/ 3206 w 10160"/>
                <a:gd name="T91" fmla="*/ 5253 h 10206"/>
                <a:gd name="T92" fmla="*/ 6417 w 10160"/>
                <a:gd name="T93" fmla="*/ 4329 h 10206"/>
                <a:gd name="T94" fmla="*/ 6669 w 10160"/>
                <a:gd name="T95" fmla="*/ 4168 h 10206"/>
                <a:gd name="T96" fmla="*/ 8265 w 10160"/>
                <a:gd name="T97" fmla="*/ 6532 h 10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160" h="10206">
                  <a:moveTo>
                    <a:pt x="10104" y="5782"/>
                  </a:moveTo>
                  <a:cubicBezTo>
                    <a:pt x="10048" y="5722"/>
                    <a:pt x="9954" y="5719"/>
                    <a:pt x="9894" y="5775"/>
                  </a:cubicBezTo>
                  <a:lnTo>
                    <a:pt x="9292" y="6338"/>
                  </a:lnTo>
                  <a:lnTo>
                    <a:pt x="6532" y="3614"/>
                  </a:lnTo>
                  <a:lnTo>
                    <a:pt x="10097" y="273"/>
                  </a:lnTo>
                  <a:cubicBezTo>
                    <a:pt x="10157" y="217"/>
                    <a:pt x="10160" y="123"/>
                    <a:pt x="10104" y="63"/>
                  </a:cubicBezTo>
                  <a:cubicBezTo>
                    <a:pt x="10048" y="3"/>
                    <a:pt x="9954" y="0"/>
                    <a:pt x="9894" y="56"/>
                  </a:cubicBezTo>
                  <a:lnTo>
                    <a:pt x="6215" y="3503"/>
                  </a:lnTo>
                  <a:cubicBezTo>
                    <a:pt x="6155" y="3560"/>
                    <a:pt x="6154" y="3659"/>
                    <a:pt x="6213" y="3718"/>
                  </a:cubicBezTo>
                  <a:lnTo>
                    <a:pt x="6457" y="3958"/>
                  </a:lnTo>
                  <a:lnTo>
                    <a:pt x="6379" y="4027"/>
                  </a:lnTo>
                  <a:lnTo>
                    <a:pt x="4747" y="3887"/>
                  </a:lnTo>
                  <a:cubicBezTo>
                    <a:pt x="4722" y="3885"/>
                    <a:pt x="4696" y="3889"/>
                    <a:pt x="4673" y="3900"/>
                  </a:cubicBezTo>
                  <a:lnTo>
                    <a:pt x="3380" y="4488"/>
                  </a:lnTo>
                  <a:cubicBezTo>
                    <a:pt x="3376" y="4488"/>
                    <a:pt x="3372" y="4487"/>
                    <a:pt x="3368" y="4486"/>
                  </a:cubicBezTo>
                  <a:lnTo>
                    <a:pt x="2624" y="4355"/>
                  </a:lnTo>
                  <a:lnTo>
                    <a:pt x="2684" y="4201"/>
                  </a:lnTo>
                  <a:cubicBezTo>
                    <a:pt x="2714" y="4125"/>
                    <a:pt x="2677" y="4039"/>
                    <a:pt x="2601" y="4009"/>
                  </a:cubicBezTo>
                  <a:lnTo>
                    <a:pt x="224" y="3058"/>
                  </a:lnTo>
                  <a:cubicBezTo>
                    <a:pt x="147" y="3027"/>
                    <a:pt x="61" y="3064"/>
                    <a:pt x="31" y="3141"/>
                  </a:cubicBezTo>
                  <a:cubicBezTo>
                    <a:pt x="0" y="3217"/>
                    <a:pt x="37" y="3303"/>
                    <a:pt x="113" y="3334"/>
                  </a:cubicBezTo>
                  <a:lnTo>
                    <a:pt x="2354" y="4230"/>
                  </a:lnTo>
                  <a:lnTo>
                    <a:pt x="1034" y="7604"/>
                  </a:lnTo>
                  <a:lnTo>
                    <a:pt x="218" y="7315"/>
                  </a:lnTo>
                  <a:cubicBezTo>
                    <a:pt x="141" y="7288"/>
                    <a:pt x="56" y="7329"/>
                    <a:pt x="28" y="7406"/>
                  </a:cubicBezTo>
                  <a:cubicBezTo>
                    <a:pt x="1" y="7483"/>
                    <a:pt x="42" y="7568"/>
                    <a:pt x="119" y="7596"/>
                  </a:cubicBezTo>
                  <a:lnTo>
                    <a:pt x="1070" y="7932"/>
                  </a:lnTo>
                  <a:cubicBezTo>
                    <a:pt x="1145" y="7959"/>
                    <a:pt x="1229" y="7920"/>
                    <a:pt x="1258" y="7847"/>
                  </a:cubicBezTo>
                  <a:lnTo>
                    <a:pt x="1479" y="7283"/>
                  </a:lnTo>
                  <a:lnTo>
                    <a:pt x="2057" y="7607"/>
                  </a:lnTo>
                  <a:lnTo>
                    <a:pt x="1993" y="7710"/>
                  </a:lnTo>
                  <a:cubicBezTo>
                    <a:pt x="1812" y="8003"/>
                    <a:pt x="1904" y="8388"/>
                    <a:pt x="2196" y="8569"/>
                  </a:cubicBezTo>
                  <a:cubicBezTo>
                    <a:pt x="2351" y="8664"/>
                    <a:pt x="2544" y="8687"/>
                    <a:pt x="2717" y="8631"/>
                  </a:cubicBezTo>
                  <a:cubicBezTo>
                    <a:pt x="2744" y="8811"/>
                    <a:pt x="2850" y="8972"/>
                    <a:pt x="3006" y="9068"/>
                  </a:cubicBezTo>
                  <a:cubicBezTo>
                    <a:pt x="3161" y="9164"/>
                    <a:pt x="3353" y="9186"/>
                    <a:pt x="3526" y="9130"/>
                  </a:cubicBezTo>
                  <a:cubicBezTo>
                    <a:pt x="3554" y="9311"/>
                    <a:pt x="3660" y="9472"/>
                    <a:pt x="3815" y="9568"/>
                  </a:cubicBezTo>
                  <a:cubicBezTo>
                    <a:pt x="3970" y="9663"/>
                    <a:pt x="4162" y="9686"/>
                    <a:pt x="4335" y="9630"/>
                  </a:cubicBezTo>
                  <a:cubicBezTo>
                    <a:pt x="4363" y="9810"/>
                    <a:pt x="4469" y="9971"/>
                    <a:pt x="4624" y="10067"/>
                  </a:cubicBezTo>
                  <a:cubicBezTo>
                    <a:pt x="4850" y="10206"/>
                    <a:pt x="5149" y="10185"/>
                    <a:pt x="5353" y="10015"/>
                  </a:cubicBezTo>
                  <a:cubicBezTo>
                    <a:pt x="5404" y="9972"/>
                    <a:pt x="5448" y="9921"/>
                    <a:pt x="5483" y="9864"/>
                  </a:cubicBezTo>
                  <a:lnTo>
                    <a:pt x="5585" y="9699"/>
                  </a:lnTo>
                  <a:lnTo>
                    <a:pt x="5668" y="9751"/>
                  </a:lnTo>
                  <a:cubicBezTo>
                    <a:pt x="5894" y="9890"/>
                    <a:pt x="6193" y="9868"/>
                    <a:pt x="6396" y="9697"/>
                  </a:cubicBezTo>
                  <a:cubicBezTo>
                    <a:pt x="6448" y="9654"/>
                    <a:pt x="6492" y="9603"/>
                    <a:pt x="6527" y="9546"/>
                  </a:cubicBezTo>
                  <a:cubicBezTo>
                    <a:pt x="6596" y="9432"/>
                    <a:pt x="6625" y="9305"/>
                    <a:pt x="6618" y="9181"/>
                  </a:cubicBezTo>
                  <a:cubicBezTo>
                    <a:pt x="6665" y="9193"/>
                    <a:pt x="6713" y="9199"/>
                    <a:pt x="6762" y="9199"/>
                  </a:cubicBezTo>
                  <a:cubicBezTo>
                    <a:pt x="6978" y="9199"/>
                    <a:pt x="7182" y="9085"/>
                    <a:pt x="7295" y="8901"/>
                  </a:cubicBezTo>
                  <a:cubicBezTo>
                    <a:pt x="7363" y="8791"/>
                    <a:pt x="7394" y="8664"/>
                    <a:pt x="7386" y="8537"/>
                  </a:cubicBezTo>
                  <a:cubicBezTo>
                    <a:pt x="7433" y="8548"/>
                    <a:pt x="7481" y="8554"/>
                    <a:pt x="7530" y="8554"/>
                  </a:cubicBezTo>
                  <a:cubicBezTo>
                    <a:pt x="7746" y="8554"/>
                    <a:pt x="7950" y="8441"/>
                    <a:pt x="8063" y="8257"/>
                  </a:cubicBezTo>
                  <a:cubicBezTo>
                    <a:pt x="8131" y="8146"/>
                    <a:pt x="8162" y="8020"/>
                    <a:pt x="8154" y="7893"/>
                  </a:cubicBezTo>
                  <a:cubicBezTo>
                    <a:pt x="8202" y="7904"/>
                    <a:pt x="8250" y="7910"/>
                    <a:pt x="8298" y="7910"/>
                  </a:cubicBezTo>
                  <a:cubicBezTo>
                    <a:pt x="8508" y="7910"/>
                    <a:pt x="8713" y="7804"/>
                    <a:pt x="8831" y="7613"/>
                  </a:cubicBezTo>
                  <a:cubicBezTo>
                    <a:pt x="9011" y="7319"/>
                    <a:pt x="8919" y="6934"/>
                    <a:pt x="8626" y="6754"/>
                  </a:cubicBezTo>
                  <a:lnTo>
                    <a:pt x="8524" y="6692"/>
                  </a:lnTo>
                  <a:lnTo>
                    <a:pt x="8865" y="6335"/>
                  </a:lnTo>
                  <a:lnTo>
                    <a:pt x="9185" y="6650"/>
                  </a:lnTo>
                  <a:cubicBezTo>
                    <a:pt x="9241" y="6705"/>
                    <a:pt x="9333" y="6706"/>
                    <a:pt x="9391" y="6653"/>
                  </a:cubicBezTo>
                  <a:lnTo>
                    <a:pt x="10097" y="5992"/>
                  </a:lnTo>
                  <a:cubicBezTo>
                    <a:pt x="10157" y="5936"/>
                    <a:pt x="10160" y="5842"/>
                    <a:pt x="10104" y="5782"/>
                  </a:cubicBezTo>
                  <a:close/>
                  <a:moveTo>
                    <a:pt x="2802" y="8209"/>
                  </a:moveTo>
                  <a:cubicBezTo>
                    <a:pt x="2708" y="8363"/>
                    <a:pt x="2506" y="8410"/>
                    <a:pt x="2352" y="8316"/>
                  </a:cubicBezTo>
                  <a:cubicBezTo>
                    <a:pt x="2199" y="8221"/>
                    <a:pt x="2151" y="8019"/>
                    <a:pt x="2246" y="7866"/>
                  </a:cubicBezTo>
                  <a:lnTo>
                    <a:pt x="3078" y="6517"/>
                  </a:lnTo>
                  <a:cubicBezTo>
                    <a:pt x="3171" y="6367"/>
                    <a:pt x="3370" y="6317"/>
                    <a:pt x="3523" y="6407"/>
                  </a:cubicBezTo>
                  <a:cubicBezTo>
                    <a:pt x="3680" y="6500"/>
                    <a:pt x="3724" y="6716"/>
                    <a:pt x="3629" y="6869"/>
                  </a:cubicBezTo>
                  <a:lnTo>
                    <a:pt x="2802" y="8209"/>
                  </a:lnTo>
                  <a:close/>
                  <a:moveTo>
                    <a:pt x="3612" y="8709"/>
                  </a:moveTo>
                  <a:cubicBezTo>
                    <a:pt x="3517" y="8862"/>
                    <a:pt x="3315" y="8910"/>
                    <a:pt x="3162" y="8815"/>
                  </a:cubicBezTo>
                  <a:cubicBezTo>
                    <a:pt x="3010" y="8722"/>
                    <a:pt x="2962" y="8517"/>
                    <a:pt x="3055" y="8365"/>
                  </a:cubicBezTo>
                  <a:lnTo>
                    <a:pt x="3721" y="7286"/>
                  </a:lnTo>
                  <a:cubicBezTo>
                    <a:pt x="3814" y="7136"/>
                    <a:pt x="4013" y="7086"/>
                    <a:pt x="4165" y="7176"/>
                  </a:cubicBezTo>
                  <a:cubicBezTo>
                    <a:pt x="4323" y="7270"/>
                    <a:pt x="4366" y="7485"/>
                    <a:pt x="4272" y="7639"/>
                  </a:cubicBezTo>
                  <a:lnTo>
                    <a:pt x="3612" y="8709"/>
                  </a:lnTo>
                  <a:close/>
                  <a:moveTo>
                    <a:pt x="4421" y="9208"/>
                  </a:moveTo>
                  <a:cubicBezTo>
                    <a:pt x="4375" y="9282"/>
                    <a:pt x="4303" y="9334"/>
                    <a:pt x="4218" y="9355"/>
                  </a:cubicBezTo>
                  <a:cubicBezTo>
                    <a:pt x="4133" y="9375"/>
                    <a:pt x="4045" y="9360"/>
                    <a:pt x="3971" y="9315"/>
                  </a:cubicBezTo>
                  <a:cubicBezTo>
                    <a:pt x="3820" y="9221"/>
                    <a:pt x="3771" y="9017"/>
                    <a:pt x="3865" y="8865"/>
                  </a:cubicBezTo>
                  <a:lnTo>
                    <a:pt x="4364" y="8055"/>
                  </a:lnTo>
                  <a:cubicBezTo>
                    <a:pt x="4457" y="7905"/>
                    <a:pt x="4656" y="7856"/>
                    <a:pt x="4808" y="7946"/>
                  </a:cubicBezTo>
                  <a:cubicBezTo>
                    <a:pt x="4966" y="8039"/>
                    <a:pt x="5009" y="8255"/>
                    <a:pt x="4915" y="8408"/>
                  </a:cubicBezTo>
                  <a:lnTo>
                    <a:pt x="4421" y="9208"/>
                  </a:lnTo>
                  <a:close/>
                  <a:moveTo>
                    <a:pt x="5558" y="9177"/>
                  </a:moveTo>
                  <a:lnTo>
                    <a:pt x="5230" y="9708"/>
                  </a:lnTo>
                  <a:cubicBezTo>
                    <a:pt x="5137" y="9859"/>
                    <a:pt x="4932" y="9908"/>
                    <a:pt x="4780" y="9814"/>
                  </a:cubicBezTo>
                  <a:cubicBezTo>
                    <a:pt x="4629" y="9720"/>
                    <a:pt x="4580" y="9516"/>
                    <a:pt x="4674" y="9364"/>
                  </a:cubicBezTo>
                  <a:lnTo>
                    <a:pt x="5007" y="8825"/>
                  </a:lnTo>
                  <a:cubicBezTo>
                    <a:pt x="5100" y="8674"/>
                    <a:pt x="5299" y="8625"/>
                    <a:pt x="5451" y="8715"/>
                  </a:cubicBezTo>
                  <a:cubicBezTo>
                    <a:pt x="5609" y="8808"/>
                    <a:pt x="5652" y="9024"/>
                    <a:pt x="5558" y="9177"/>
                  </a:cubicBezTo>
                  <a:close/>
                  <a:moveTo>
                    <a:pt x="8265" y="6532"/>
                  </a:moveTo>
                  <a:lnTo>
                    <a:pt x="7528" y="6080"/>
                  </a:lnTo>
                  <a:cubicBezTo>
                    <a:pt x="7460" y="6038"/>
                    <a:pt x="7366" y="6060"/>
                    <a:pt x="7324" y="6129"/>
                  </a:cubicBezTo>
                  <a:cubicBezTo>
                    <a:pt x="7282" y="6197"/>
                    <a:pt x="7304" y="6291"/>
                    <a:pt x="7373" y="6333"/>
                  </a:cubicBezTo>
                  <a:lnTo>
                    <a:pt x="8470" y="7007"/>
                  </a:lnTo>
                  <a:cubicBezTo>
                    <a:pt x="8623" y="7102"/>
                    <a:pt x="8672" y="7303"/>
                    <a:pt x="8577" y="7457"/>
                  </a:cubicBezTo>
                  <a:cubicBezTo>
                    <a:pt x="8483" y="7611"/>
                    <a:pt x="8281" y="7659"/>
                    <a:pt x="8128" y="7564"/>
                  </a:cubicBezTo>
                  <a:lnTo>
                    <a:pt x="6951" y="6841"/>
                  </a:lnTo>
                  <a:cubicBezTo>
                    <a:pt x="6881" y="6798"/>
                    <a:pt x="6789" y="6820"/>
                    <a:pt x="6746" y="6890"/>
                  </a:cubicBezTo>
                  <a:cubicBezTo>
                    <a:pt x="6703" y="6960"/>
                    <a:pt x="6725" y="7051"/>
                    <a:pt x="6795" y="7094"/>
                  </a:cubicBezTo>
                  <a:lnTo>
                    <a:pt x="7702" y="7652"/>
                  </a:lnTo>
                  <a:cubicBezTo>
                    <a:pt x="7854" y="7745"/>
                    <a:pt x="7903" y="7949"/>
                    <a:pt x="7809" y="8101"/>
                  </a:cubicBezTo>
                  <a:cubicBezTo>
                    <a:pt x="7716" y="8253"/>
                    <a:pt x="7512" y="8302"/>
                    <a:pt x="7360" y="8209"/>
                  </a:cubicBezTo>
                  <a:lnTo>
                    <a:pt x="6538" y="7704"/>
                  </a:lnTo>
                  <a:cubicBezTo>
                    <a:pt x="6468" y="7661"/>
                    <a:pt x="6376" y="7683"/>
                    <a:pt x="6333" y="7752"/>
                  </a:cubicBezTo>
                  <a:cubicBezTo>
                    <a:pt x="6291" y="7822"/>
                    <a:pt x="6312" y="7914"/>
                    <a:pt x="6382" y="7957"/>
                  </a:cubicBezTo>
                  <a:lnTo>
                    <a:pt x="6934" y="8296"/>
                  </a:lnTo>
                  <a:cubicBezTo>
                    <a:pt x="7086" y="8389"/>
                    <a:pt x="7135" y="8594"/>
                    <a:pt x="7041" y="8746"/>
                  </a:cubicBezTo>
                  <a:cubicBezTo>
                    <a:pt x="6948" y="8897"/>
                    <a:pt x="6744" y="8946"/>
                    <a:pt x="6592" y="8853"/>
                  </a:cubicBezTo>
                  <a:cubicBezTo>
                    <a:pt x="6592" y="8853"/>
                    <a:pt x="6106" y="8555"/>
                    <a:pt x="6102" y="8553"/>
                  </a:cubicBezTo>
                  <a:cubicBezTo>
                    <a:pt x="6034" y="8520"/>
                    <a:pt x="5951" y="8543"/>
                    <a:pt x="5911" y="8609"/>
                  </a:cubicBezTo>
                  <a:cubicBezTo>
                    <a:pt x="5868" y="8679"/>
                    <a:pt x="5890" y="8770"/>
                    <a:pt x="5960" y="8813"/>
                  </a:cubicBezTo>
                  <a:lnTo>
                    <a:pt x="6166" y="8940"/>
                  </a:lnTo>
                  <a:cubicBezTo>
                    <a:pt x="6320" y="9035"/>
                    <a:pt x="6368" y="9236"/>
                    <a:pt x="6274" y="9390"/>
                  </a:cubicBezTo>
                  <a:cubicBezTo>
                    <a:pt x="6180" y="9542"/>
                    <a:pt x="5976" y="9591"/>
                    <a:pt x="5824" y="9497"/>
                  </a:cubicBezTo>
                  <a:lnTo>
                    <a:pt x="5741" y="9446"/>
                  </a:lnTo>
                  <a:lnTo>
                    <a:pt x="5811" y="9333"/>
                  </a:lnTo>
                  <a:cubicBezTo>
                    <a:pt x="5900" y="9188"/>
                    <a:pt x="5928" y="9010"/>
                    <a:pt x="5887" y="8844"/>
                  </a:cubicBezTo>
                  <a:cubicBezTo>
                    <a:pt x="5846" y="8680"/>
                    <a:pt x="5745" y="8543"/>
                    <a:pt x="5603" y="8459"/>
                  </a:cubicBezTo>
                  <a:cubicBezTo>
                    <a:pt x="5491" y="8393"/>
                    <a:pt x="5367" y="8366"/>
                    <a:pt x="5245" y="8375"/>
                  </a:cubicBezTo>
                  <a:cubicBezTo>
                    <a:pt x="5268" y="8277"/>
                    <a:pt x="5268" y="8174"/>
                    <a:pt x="5244" y="8075"/>
                  </a:cubicBezTo>
                  <a:cubicBezTo>
                    <a:pt x="5203" y="7911"/>
                    <a:pt x="5102" y="7774"/>
                    <a:pt x="4960" y="7690"/>
                  </a:cubicBezTo>
                  <a:cubicBezTo>
                    <a:pt x="4848" y="7624"/>
                    <a:pt x="4724" y="7597"/>
                    <a:pt x="4602" y="7605"/>
                  </a:cubicBezTo>
                  <a:cubicBezTo>
                    <a:pt x="4664" y="7342"/>
                    <a:pt x="4551" y="7059"/>
                    <a:pt x="4317" y="6920"/>
                  </a:cubicBezTo>
                  <a:cubicBezTo>
                    <a:pt x="4205" y="6855"/>
                    <a:pt x="4081" y="6828"/>
                    <a:pt x="3960" y="6836"/>
                  </a:cubicBezTo>
                  <a:cubicBezTo>
                    <a:pt x="4021" y="6573"/>
                    <a:pt x="3908" y="6290"/>
                    <a:pt x="3674" y="6151"/>
                  </a:cubicBezTo>
                  <a:cubicBezTo>
                    <a:pt x="3383" y="5979"/>
                    <a:pt x="3003" y="6074"/>
                    <a:pt x="2825" y="6361"/>
                  </a:cubicBezTo>
                  <a:lnTo>
                    <a:pt x="2213" y="7353"/>
                  </a:lnTo>
                  <a:lnTo>
                    <a:pt x="1588" y="7003"/>
                  </a:lnTo>
                  <a:lnTo>
                    <a:pt x="2514" y="4637"/>
                  </a:lnTo>
                  <a:lnTo>
                    <a:pt x="3018" y="4726"/>
                  </a:lnTo>
                  <a:cubicBezTo>
                    <a:pt x="2875" y="4904"/>
                    <a:pt x="2834" y="5155"/>
                    <a:pt x="2935" y="5377"/>
                  </a:cubicBezTo>
                  <a:cubicBezTo>
                    <a:pt x="3040" y="5606"/>
                    <a:pt x="3267" y="5742"/>
                    <a:pt x="3504" y="5742"/>
                  </a:cubicBezTo>
                  <a:cubicBezTo>
                    <a:pt x="3591" y="5742"/>
                    <a:pt x="3678" y="5724"/>
                    <a:pt x="3762" y="5686"/>
                  </a:cubicBezTo>
                  <a:lnTo>
                    <a:pt x="4632" y="5289"/>
                  </a:lnTo>
                  <a:cubicBezTo>
                    <a:pt x="4706" y="5256"/>
                    <a:pt x="4739" y="5166"/>
                    <a:pt x="4706" y="5093"/>
                  </a:cubicBezTo>
                  <a:cubicBezTo>
                    <a:pt x="4672" y="5019"/>
                    <a:pt x="4583" y="4985"/>
                    <a:pt x="4509" y="5019"/>
                  </a:cubicBezTo>
                  <a:lnTo>
                    <a:pt x="3639" y="5415"/>
                  </a:lnTo>
                  <a:cubicBezTo>
                    <a:pt x="3475" y="5490"/>
                    <a:pt x="3280" y="5417"/>
                    <a:pt x="3206" y="5253"/>
                  </a:cubicBezTo>
                  <a:cubicBezTo>
                    <a:pt x="3131" y="5089"/>
                    <a:pt x="3204" y="4895"/>
                    <a:pt x="3368" y="4820"/>
                  </a:cubicBezTo>
                  <a:lnTo>
                    <a:pt x="4760" y="4186"/>
                  </a:lnTo>
                  <a:lnTo>
                    <a:pt x="6417" y="4329"/>
                  </a:lnTo>
                  <a:cubicBezTo>
                    <a:pt x="6421" y="4329"/>
                    <a:pt x="6425" y="4329"/>
                    <a:pt x="6430" y="4329"/>
                  </a:cubicBezTo>
                  <a:cubicBezTo>
                    <a:pt x="6466" y="4329"/>
                    <a:pt x="6501" y="4316"/>
                    <a:pt x="6528" y="4292"/>
                  </a:cubicBezTo>
                  <a:lnTo>
                    <a:pt x="6669" y="4168"/>
                  </a:lnTo>
                  <a:lnTo>
                    <a:pt x="8654" y="6126"/>
                  </a:lnTo>
                  <a:lnTo>
                    <a:pt x="8265" y="6532"/>
                  </a:lnTo>
                  <a:close/>
                  <a:moveTo>
                    <a:pt x="8265" y="6532"/>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5" name="Grupo 4">
            <a:extLst>
              <a:ext uri="{FF2B5EF4-FFF2-40B4-BE49-F238E27FC236}">
                <a16:creationId xmlns:a16="http://schemas.microsoft.com/office/drawing/2014/main" id="{6AD0E6F8-AAD9-B06E-1E6E-19571D272489}"/>
              </a:ext>
            </a:extLst>
          </p:cNvPr>
          <p:cNvGrpSpPr/>
          <p:nvPr/>
        </p:nvGrpSpPr>
        <p:grpSpPr>
          <a:xfrm>
            <a:off x="3631643" y="2117315"/>
            <a:ext cx="393700" cy="395287"/>
            <a:chOff x="3197225" y="1658938"/>
            <a:chExt cx="393700" cy="395287"/>
          </a:xfrm>
          <a:solidFill>
            <a:schemeClr val="tx1"/>
          </a:solidFill>
        </p:grpSpPr>
        <p:sp>
          <p:nvSpPr>
            <p:cNvPr id="6" name="Freeform 372">
              <a:extLst>
                <a:ext uri="{FF2B5EF4-FFF2-40B4-BE49-F238E27FC236}">
                  <a16:creationId xmlns:a16="http://schemas.microsoft.com/office/drawing/2014/main" id="{FC43CD3D-B291-A0D8-8596-57E0D8EF6420}"/>
                </a:ext>
              </a:extLst>
            </p:cNvPr>
            <p:cNvSpPr>
              <a:spLocks noEditPoints="1"/>
            </p:cNvSpPr>
            <p:nvPr/>
          </p:nvSpPr>
          <p:spPr bwMode="auto">
            <a:xfrm>
              <a:off x="3197225" y="1658938"/>
              <a:ext cx="393700" cy="395287"/>
            </a:xfrm>
            <a:custGeom>
              <a:avLst/>
              <a:gdLst>
                <a:gd name="T0" fmla="*/ 9994 w 10143"/>
                <a:gd name="T1" fmla="*/ 1118 h 10150"/>
                <a:gd name="T2" fmla="*/ 7017 w 10143"/>
                <a:gd name="T3" fmla="*/ 1118 h 10150"/>
                <a:gd name="T4" fmla="*/ 5146 w 10143"/>
                <a:gd name="T5" fmla="*/ 27 h 10150"/>
                <a:gd name="T6" fmla="*/ 4996 w 10143"/>
                <a:gd name="T7" fmla="*/ 27 h 10150"/>
                <a:gd name="T8" fmla="*/ 3125 w 10143"/>
                <a:gd name="T9" fmla="*/ 1118 h 10150"/>
                <a:gd name="T10" fmla="*/ 149 w 10143"/>
                <a:gd name="T11" fmla="*/ 1118 h 10150"/>
                <a:gd name="T12" fmla="*/ 0 w 10143"/>
                <a:gd name="T13" fmla="*/ 1267 h 10150"/>
                <a:gd name="T14" fmla="*/ 0 w 10143"/>
                <a:gd name="T15" fmla="*/ 1902 h 10150"/>
                <a:gd name="T16" fmla="*/ 149 w 10143"/>
                <a:gd name="T17" fmla="*/ 2051 h 10150"/>
                <a:gd name="T18" fmla="*/ 476 w 10143"/>
                <a:gd name="T19" fmla="*/ 2051 h 10150"/>
                <a:gd name="T20" fmla="*/ 476 w 10143"/>
                <a:gd name="T21" fmla="*/ 8254 h 10150"/>
                <a:gd name="T22" fmla="*/ 625 w 10143"/>
                <a:gd name="T23" fmla="*/ 8403 h 10150"/>
                <a:gd name="T24" fmla="*/ 4922 w 10143"/>
                <a:gd name="T25" fmla="*/ 8403 h 10150"/>
                <a:gd name="T26" fmla="*/ 4922 w 10143"/>
                <a:gd name="T27" fmla="*/ 9852 h 10150"/>
                <a:gd name="T28" fmla="*/ 4436 w 10143"/>
                <a:gd name="T29" fmla="*/ 9852 h 10150"/>
                <a:gd name="T30" fmla="*/ 4287 w 10143"/>
                <a:gd name="T31" fmla="*/ 10001 h 10150"/>
                <a:gd name="T32" fmla="*/ 4436 w 10143"/>
                <a:gd name="T33" fmla="*/ 10150 h 10150"/>
                <a:gd name="T34" fmla="*/ 5706 w 10143"/>
                <a:gd name="T35" fmla="*/ 10150 h 10150"/>
                <a:gd name="T36" fmla="*/ 5855 w 10143"/>
                <a:gd name="T37" fmla="*/ 10001 h 10150"/>
                <a:gd name="T38" fmla="*/ 5706 w 10143"/>
                <a:gd name="T39" fmla="*/ 9852 h 10150"/>
                <a:gd name="T40" fmla="*/ 5220 w 10143"/>
                <a:gd name="T41" fmla="*/ 9852 h 10150"/>
                <a:gd name="T42" fmla="*/ 5220 w 10143"/>
                <a:gd name="T43" fmla="*/ 8403 h 10150"/>
                <a:gd name="T44" fmla="*/ 9518 w 10143"/>
                <a:gd name="T45" fmla="*/ 8403 h 10150"/>
                <a:gd name="T46" fmla="*/ 9666 w 10143"/>
                <a:gd name="T47" fmla="*/ 8254 h 10150"/>
                <a:gd name="T48" fmla="*/ 9666 w 10143"/>
                <a:gd name="T49" fmla="*/ 2051 h 10150"/>
                <a:gd name="T50" fmla="*/ 9994 w 10143"/>
                <a:gd name="T51" fmla="*/ 2051 h 10150"/>
                <a:gd name="T52" fmla="*/ 10143 w 10143"/>
                <a:gd name="T53" fmla="*/ 1902 h 10150"/>
                <a:gd name="T54" fmla="*/ 10143 w 10143"/>
                <a:gd name="T55" fmla="*/ 1267 h 10150"/>
                <a:gd name="T56" fmla="*/ 9994 w 10143"/>
                <a:gd name="T57" fmla="*/ 1118 h 10150"/>
                <a:gd name="T58" fmla="*/ 5071 w 10143"/>
                <a:gd name="T59" fmla="*/ 328 h 10150"/>
                <a:gd name="T60" fmla="*/ 6426 w 10143"/>
                <a:gd name="T61" fmla="*/ 1118 h 10150"/>
                <a:gd name="T62" fmla="*/ 3716 w 10143"/>
                <a:gd name="T63" fmla="*/ 1118 h 10150"/>
                <a:gd name="T64" fmla="*/ 5071 w 10143"/>
                <a:gd name="T65" fmla="*/ 328 h 10150"/>
                <a:gd name="T66" fmla="*/ 9845 w 10143"/>
                <a:gd name="T67" fmla="*/ 1753 h 10150"/>
                <a:gd name="T68" fmla="*/ 8327 w 10143"/>
                <a:gd name="T69" fmla="*/ 1753 h 10150"/>
                <a:gd name="T70" fmla="*/ 8178 w 10143"/>
                <a:gd name="T71" fmla="*/ 1902 h 10150"/>
                <a:gd name="T72" fmla="*/ 8327 w 10143"/>
                <a:gd name="T73" fmla="*/ 2051 h 10150"/>
                <a:gd name="T74" fmla="*/ 9369 w 10143"/>
                <a:gd name="T75" fmla="*/ 2051 h 10150"/>
                <a:gd name="T76" fmla="*/ 9369 w 10143"/>
                <a:gd name="T77" fmla="*/ 8105 h 10150"/>
                <a:gd name="T78" fmla="*/ 774 w 10143"/>
                <a:gd name="T79" fmla="*/ 8105 h 10150"/>
                <a:gd name="T80" fmla="*/ 774 w 10143"/>
                <a:gd name="T81" fmla="*/ 2051 h 10150"/>
                <a:gd name="T82" fmla="*/ 7639 w 10143"/>
                <a:gd name="T83" fmla="*/ 2051 h 10150"/>
                <a:gd name="T84" fmla="*/ 7787 w 10143"/>
                <a:gd name="T85" fmla="*/ 1902 h 10150"/>
                <a:gd name="T86" fmla="*/ 7639 w 10143"/>
                <a:gd name="T87" fmla="*/ 1753 h 10150"/>
                <a:gd name="T88" fmla="*/ 298 w 10143"/>
                <a:gd name="T89" fmla="*/ 1753 h 10150"/>
                <a:gd name="T90" fmla="*/ 298 w 10143"/>
                <a:gd name="T91" fmla="*/ 1416 h 10150"/>
                <a:gd name="T92" fmla="*/ 9845 w 10143"/>
                <a:gd name="T93" fmla="*/ 1416 h 10150"/>
                <a:gd name="T94" fmla="*/ 9845 w 10143"/>
                <a:gd name="T95" fmla="*/ 1753 h 10150"/>
                <a:gd name="T96" fmla="*/ 9845 w 10143"/>
                <a:gd name="T97" fmla="*/ 1753 h 10150"/>
                <a:gd name="T98" fmla="*/ 9845 w 10143"/>
                <a:gd name="T99" fmla="*/ 1753 h 10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43" h="10150">
                  <a:moveTo>
                    <a:pt x="9994" y="1118"/>
                  </a:moveTo>
                  <a:lnTo>
                    <a:pt x="7017" y="1118"/>
                  </a:lnTo>
                  <a:lnTo>
                    <a:pt x="5146" y="27"/>
                  </a:lnTo>
                  <a:cubicBezTo>
                    <a:pt x="5100" y="0"/>
                    <a:pt x="5043" y="0"/>
                    <a:pt x="4996" y="27"/>
                  </a:cubicBezTo>
                  <a:lnTo>
                    <a:pt x="3125" y="1118"/>
                  </a:lnTo>
                  <a:lnTo>
                    <a:pt x="149" y="1118"/>
                  </a:lnTo>
                  <a:cubicBezTo>
                    <a:pt x="66" y="1118"/>
                    <a:pt x="0" y="1185"/>
                    <a:pt x="0" y="1267"/>
                  </a:cubicBezTo>
                  <a:lnTo>
                    <a:pt x="0" y="1902"/>
                  </a:lnTo>
                  <a:cubicBezTo>
                    <a:pt x="0" y="1984"/>
                    <a:pt x="66" y="2051"/>
                    <a:pt x="149" y="2051"/>
                  </a:cubicBezTo>
                  <a:lnTo>
                    <a:pt x="476" y="2051"/>
                  </a:lnTo>
                  <a:lnTo>
                    <a:pt x="476" y="8254"/>
                  </a:lnTo>
                  <a:cubicBezTo>
                    <a:pt x="476" y="8336"/>
                    <a:pt x="543" y="8403"/>
                    <a:pt x="625" y="8403"/>
                  </a:cubicBezTo>
                  <a:lnTo>
                    <a:pt x="4922" y="8403"/>
                  </a:lnTo>
                  <a:lnTo>
                    <a:pt x="4922" y="9852"/>
                  </a:lnTo>
                  <a:lnTo>
                    <a:pt x="4436" y="9852"/>
                  </a:lnTo>
                  <a:cubicBezTo>
                    <a:pt x="4354" y="9852"/>
                    <a:pt x="4287" y="9919"/>
                    <a:pt x="4287" y="10001"/>
                  </a:cubicBezTo>
                  <a:cubicBezTo>
                    <a:pt x="4287" y="10083"/>
                    <a:pt x="4354" y="10150"/>
                    <a:pt x="4436" y="10150"/>
                  </a:cubicBezTo>
                  <a:lnTo>
                    <a:pt x="5706" y="10150"/>
                  </a:lnTo>
                  <a:cubicBezTo>
                    <a:pt x="5789" y="10150"/>
                    <a:pt x="5855" y="10083"/>
                    <a:pt x="5855" y="10001"/>
                  </a:cubicBezTo>
                  <a:cubicBezTo>
                    <a:pt x="5855" y="9919"/>
                    <a:pt x="5789" y="9852"/>
                    <a:pt x="5706" y="9852"/>
                  </a:cubicBezTo>
                  <a:lnTo>
                    <a:pt x="5220" y="9852"/>
                  </a:lnTo>
                  <a:lnTo>
                    <a:pt x="5220" y="8403"/>
                  </a:lnTo>
                  <a:lnTo>
                    <a:pt x="9518" y="8403"/>
                  </a:lnTo>
                  <a:cubicBezTo>
                    <a:pt x="9600" y="8403"/>
                    <a:pt x="9666" y="8336"/>
                    <a:pt x="9666" y="8254"/>
                  </a:cubicBezTo>
                  <a:lnTo>
                    <a:pt x="9666" y="2051"/>
                  </a:lnTo>
                  <a:lnTo>
                    <a:pt x="9994" y="2051"/>
                  </a:lnTo>
                  <a:cubicBezTo>
                    <a:pt x="10076" y="2051"/>
                    <a:pt x="10143" y="1984"/>
                    <a:pt x="10143" y="1902"/>
                  </a:cubicBezTo>
                  <a:lnTo>
                    <a:pt x="10143" y="1267"/>
                  </a:lnTo>
                  <a:cubicBezTo>
                    <a:pt x="10143" y="1185"/>
                    <a:pt x="10076" y="1118"/>
                    <a:pt x="9994" y="1118"/>
                  </a:cubicBezTo>
                  <a:close/>
                  <a:moveTo>
                    <a:pt x="5071" y="328"/>
                  </a:moveTo>
                  <a:lnTo>
                    <a:pt x="6426" y="1118"/>
                  </a:lnTo>
                  <a:lnTo>
                    <a:pt x="3716" y="1118"/>
                  </a:lnTo>
                  <a:lnTo>
                    <a:pt x="5071" y="328"/>
                  </a:lnTo>
                  <a:close/>
                  <a:moveTo>
                    <a:pt x="9845" y="1753"/>
                  </a:moveTo>
                  <a:lnTo>
                    <a:pt x="8327" y="1753"/>
                  </a:lnTo>
                  <a:cubicBezTo>
                    <a:pt x="8244" y="1753"/>
                    <a:pt x="8178" y="1820"/>
                    <a:pt x="8178" y="1902"/>
                  </a:cubicBezTo>
                  <a:cubicBezTo>
                    <a:pt x="8178" y="1984"/>
                    <a:pt x="8244" y="2051"/>
                    <a:pt x="8327" y="2051"/>
                  </a:cubicBezTo>
                  <a:lnTo>
                    <a:pt x="9369" y="2051"/>
                  </a:lnTo>
                  <a:lnTo>
                    <a:pt x="9369" y="8105"/>
                  </a:lnTo>
                  <a:lnTo>
                    <a:pt x="774" y="8105"/>
                  </a:lnTo>
                  <a:lnTo>
                    <a:pt x="774" y="2051"/>
                  </a:lnTo>
                  <a:lnTo>
                    <a:pt x="7639" y="2051"/>
                  </a:lnTo>
                  <a:cubicBezTo>
                    <a:pt x="7721" y="2051"/>
                    <a:pt x="7787" y="1984"/>
                    <a:pt x="7787" y="1902"/>
                  </a:cubicBezTo>
                  <a:cubicBezTo>
                    <a:pt x="7787" y="1820"/>
                    <a:pt x="7721" y="1753"/>
                    <a:pt x="7639" y="1753"/>
                  </a:cubicBezTo>
                  <a:lnTo>
                    <a:pt x="298" y="1753"/>
                  </a:lnTo>
                  <a:lnTo>
                    <a:pt x="298" y="1416"/>
                  </a:lnTo>
                  <a:lnTo>
                    <a:pt x="9845" y="1416"/>
                  </a:lnTo>
                  <a:lnTo>
                    <a:pt x="9845" y="1753"/>
                  </a:lnTo>
                  <a:lnTo>
                    <a:pt x="9845" y="1753"/>
                  </a:lnTo>
                  <a:close/>
                  <a:moveTo>
                    <a:pt x="9845" y="1753"/>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 name="Freeform 373">
              <a:extLst>
                <a:ext uri="{FF2B5EF4-FFF2-40B4-BE49-F238E27FC236}">
                  <a16:creationId xmlns:a16="http://schemas.microsoft.com/office/drawing/2014/main" id="{07FB3418-E126-9854-5D1F-B92715168580}"/>
                </a:ext>
              </a:extLst>
            </p:cNvPr>
            <p:cNvSpPr>
              <a:spLocks noEditPoints="1"/>
            </p:cNvSpPr>
            <p:nvPr/>
          </p:nvSpPr>
          <p:spPr bwMode="auto">
            <a:xfrm>
              <a:off x="3263900" y="1752600"/>
              <a:ext cx="111125" cy="109537"/>
            </a:xfrm>
            <a:custGeom>
              <a:avLst/>
              <a:gdLst>
                <a:gd name="T0" fmla="*/ 1419 w 2838"/>
                <a:gd name="T1" fmla="*/ 0 h 2839"/>
                <a:gd name="T2" fmla="*/ 0 w 2838"/>
                <a:gd name="T3" fmla="*/ 1420 h 2839"/>
                <a:gd name="T4" fmla="*/ 1419 w 2838"/>
                <a:gd name="T5" fmla="*/ 2839 h 2839"/>
                <a:gd name="T6" fmla="*/ 2838 w 2838"/>
                <a:gd name="T7" fmla="*/ 1420 h 2839"/>
                <a:gd name="T8" fmla="*/ 1419 w 2838"/>
                <a:gd name="T9" fmla="*/ 0 h 2839"/>
                <a:gd name="T10" fmla="*/ 1419 w 2838"/>
                <a:gd name="T11" fmla="*/ 2541 h 2839"/>
                <a:gd name="T12" fmla="*/ 297 w 2838"/>
                <a:gd name="T13" fmla="*/ 1420 h 2839"/>
                <a:gd name="T14" fmla="*/ 1419 w 2838"/>
                <a:gd name="T15" fmla="*/ 298 h 2839"/>
                <a:gd name="T16" fmla="*/ 2540 w 2838"/>
                <a:gd name="T17" fmla="*/ 1420 h 2839"/>
                <a:gd name="T18" fmla="*/ 1419 w 2838"/>
                <a:gd name="T19" fmla="*/ 2541 h 2839"/>
                <a:gd name="T20" fmla="*/ 1419 w 2838"/>
                <a:gd name="T21" fmla="*/ 2541 h 2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8" h="2839">
                  <a:moveTo>
                    <a:pt x="1419" y="0"/>
                  </a:moveTo>
                  <a:cubicBezTo>
                    <a:pt x="636" y="0"/>
                    <a:pt x="0" y="637"/>
                    <a:pt x="0" y="1420"/>
                  </a:cubicBezTo>
                  <a:cubicBezTo>
                    <a:pt x="0" y="2202"/>
                    <a:pt x="636" y="2839"/>
                    <a:pt x="1419" y="2839"/>
                  </a:cubicBezTo>
                  <a:cubicBezTo>
                    <a:pt x="2201" y="2839"/>
                    <a:pt x="2838" y="2202"/>
                    <a:pt x="2838" y="1420"/>
                  </a:cubicBezTo>
                  <a:cubicBezTo>
                    <a:pt x="2838" y="637"/>
                    <a:pt x="2201" y="0"/>
                    <a:pt x="1419" y="0"/>
                  </a:cubicBezTo>
                  <a:close/>
                  <a:moveTo>
                    <a:pt x="1419" y="2541"/>
                  </a:moveTo>
                  <a:cubicBezTo>
                    <a:pt x="800" y="2541"/>
                    <a:pt x="297" y="2038"/>
                    <a:pt x="297" y="1420"/>
                  </a:cubicBezTo>
                  <a:cubicBezTo>
                    <a:pt x="297" y="801"/>
                    <a:pt x="800" y="298"/>
                    <a:pt x="1419" y="298"/>
                  </a:cubicBezTo>
                  <a:cubicBezTo>
                    <a:pt x="2037" y="298"/>
                    <a:pt x="2540" y="801"/>
                    <a:pt x="2540" y="1420"/>
                  </a:cubicBezTo>
                  <a:cubicBezTo>
                    <a:pt x="2540" y="2038"/>
                    <a:pt x="2037" y="2541"/>
                    <a:pt x="1419" y="2541"/>
                  </a:cubicBezTo>
                  <a:close/>
                  <a:moveTo>
                    <a:pt x="1419" y="2541"/>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74">
              <a:extLst>
                <a:ext uri="{FF2B5EF4-FFF2-40B4-BE49-F238E27FC236}">
                  <a16:creationId xmlns:a16="http://schemas.microsoft.com/office/drawing/2014/main" id="{21431294-76DC-296E-66CD-4D75E3B06EDF}"/>
                </a:ext>
              </a:extLst>
            </p:cNvPr>
            <p:cNvSpPr>
              <a:spLocks noEditPoints="1"/>
            </p:cNvSpPr>
            <p:nvPr/>
          </p:nvSpPr>
          <p:spPr bwMode="auto">
            <a:xfrm>
              <a:off x="3433763" y="1868488"/>
              <a:ext cx="93663" cy="93662"/>
            </a:xfrm>
            <a:custGeom>
              <a:avLst/>
              <a:gdLst>
                <a:gd name="T0" fmla="*/ 1766 w 2437"/>
                <a:gd name="T1" fmla="*/ 1217 h 2434"/>
                <a:gd name="T2" fmla="*/ 2286 w 2437"/>
                <a:gd name="T3" fmla="*/ 696 h 2434"/>
                <a:gd name="T4" fmla="*/ 2286 w 2437"/>
                <a:gd name="T5" fmla="*/ 149 h 2434"/>
                <a:gd name="T6" fmla="*/ 1739 w 2437"/>
                <a:gd name="T7" fmla="*/ 149 h 2434"/>
                <a:gd name="T8" fmla="*/ 1218 w 2437"/>
                <a:gd name="T9" fmla="*/ 669 h 2434"/>
                <a:gd name="T10" fmla="*/ 698 w 2437"/>
                <a:gd name="T11" fmla="*/ 149 h 2434"/>
                <a:gd name="T12" fmla="*/ 151 w 2437"/>
                <a:gd name="T13" fmla="*/ 149 h 2434"/>
                <a:gd name="T14" fmla="*/ 151 w 2437"/>
                <a:gd name="T15" fmla="*/ 696 h 2434"/>
                <a:gd name="T16" fmla="*/ 671 w 2437"/>
                <a:gd name="T17" fmla="*/ 1217 h 2434"/>
                <a:gd name="T18" fmla="*/ 151 w 2437"/>
                <a:gd name="T19" fmla="*/ 1737 h 2434"/>
                <a:gd name="T20" fmla="*/ 151 w 2437"/>
                <a:gd name="T21" fmla="*/ 2284 h 2434"/>
                <a:gd name="T22" fmla="*/ 698 w 2437"/>
                <a:gd name="T23" fmla="*/ 2284 h 2434"/>
                <a:gd name="T24" fmla="*/ 1218 w 2437"/>
                <a:gd name="T25" fmla="*/ 1764 h 2434"/>
                <a:gd name="T26" fmla="*/ 1739 w 2437"/>
                <a:gd name="T27" fmla="*/ 2284 h 2434"/>
                <a:gd name="T28" fmla="*/ 2286 w 2437"/>
                <a:gd name="T29" fmla="*/ 2284 h 2434"/>
                <a:gd name="T30" fmla="*/ 2286 w 2437"/>
                <a:gd name="T31" fmla="*/ 1737 h 2434"/>
                <a:gd name="T32" fmla="*/ 1766 w 2437"/>
                <a:gd name="T33" fmla="*/ 1217 h 2434"/>
                <a:gd name="T34" fmla="*/ 2079 w 2437"/>
                <a:gd name="T35" fmla="*/ 2070 h 2434"/>
                <a:gd name="T36" fmla="*/ 1949 w 2437"/>
                <a:gd name="T37" fmla="*/ 2074 h 2434"/>
                <a:gd name="T38" fmla="*/ 1324 w 2437"/>
                <a:gd name="T39" fmla="*/ 1448 h 2434"/>
                <a:gd name="T40" fmla="*/ 1113 w 2437"/>
                <a:gd name="T41" fmla="*/ 1448 h 2434"/>
                <a:gd name="T42" fmla="*/ 488 w 2437"/>
                <a:gd name="T43" fmla="*/ 2074 h 2434"/>
                <a:gd name="T44" fmla="*/ 357 w 2437"/>
                <a:gd name="T45" fmla="*/ 2070 h 2434"/>
                <a:gd name="T46" fmla="*/ 361 w 2437"/>
                <a:gd name="T47" fmla="*/ 1947 h 2434"/>
                <a:gd name="T48" fmla="*/ 987 w 2437"/>
                <a:gd name="T49" fmla="*/ 1322 h 2434"/>
                <a:gd name="T50" fmla="*/ 987 w 2437"/>
                <a:gd name="T51" fmla="*/ 1111 h 2434"/>
                <a:gd name="T52" fmla="*/ 361 w 2437"/>
                <a:gd name="T53" fmla="*/ 486 h 2434"/>
                <a:gd name="T54" fmla="*/ 357 w 2437"/>
                <a:gd name="T55" fmla="*/ 364 h 2434"/>
                <a:gd name="T56" fmla="*/ 488 w 2437"/>
                <a:gd name="T57" fmla="*/ 359 h 2434"/>
                <a:gd name="T58" fmla="*/ 1113 w 2437"/>
                <a:gd name="T59" fmla="*/ 985 h 2434"/>
                <a:gd name="T60" fmla="*/ 1324 w 2437"/>
                <a:gd name="T61" fmla="*/ 985 h 2434"/>
                <a:gd name="T62" fmla="*/ 1949 w 2437"/>
                <a:gd name="T63" fmla="*/ 359 h 2434"/>
                <a:gd name="T64" fmla="*/ 2079 w 2437"/>
                <a:gd name="T65" fmla="*/ 364 h 2434"/>
                <a:gd name="T66" fmla="*/ 2076 w 2437"/>
                <a:gd name="T67" fmla="*/ 486 h 2434"/>
                <a:gd name="T68" fmla="*/ 1450 w 2437"/>
                <a:gd name="T69" fmla="*/ 1111 h 2434"/>
                <a:gd name="T70" fmla="*/ 1450 w 2437"/>
                <a:gd name="T71" fmla="*/ 1322 h 2434"/>
                <a:gd name="T72" fmla="*/ 2076 w 2437"/>
                <a:gd name="T73" fmla="*/ 1947 h 2434"/>
                <a:gd name="T74" fmla="*/ 2079 w 2437"/>
                <a:gd name="T75" fmla="*/ 2070 h 2434"/>
                <a:gd name="T76" fmla="*/ 2079 w 2437"/>
                <a:gd name="T77" fmla="*/ 2070 h 2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37" h="2434">
                  <a:moveTo>
                    <a:pt x="1766" y="1217"/>
                  </a:moveTo>
                  <a:lnTo>
                    <a:pt x="2286" y="696"/>
                  </a:lnTo>
                  <a:cubicBezTo>
                    <a:pt x="2437" y="545"/>
                    <a:pt x="2437" y="300"/>
                    <a:pt x="2286" y="149"/>
                  </a:cubicBezTo>
                  <a:cubicBezTo>
                    <a:pt x="2137" y="0"/>
                    <a:pt x="1888" y="0"/>
                    <a:pt x="1739" y="149"/>
                  </a:cubicBezTo>
                  <a:lnTo>
                    <a:pt x="1218" y="669"/>
                  </a:lnTo>
                  <a:lnTo>
                    <a:pt x="698" y="149"/>
                  </a:lnTo>
                  <a:cubicBezTo>
                    <a:pt x="549" y="0"/>
                    <a:pt x="300" y="0"/>
                    <a:pt x="151" y="149"/>
                  </a:cubicBezTo>
                  <a:cubicBezTo>
                    <a:pt x="0" y="300"/>
                    <a:pt x="0" y="545"/>
                    <a:pt x="151" y="696"/>
                  </a:cubicBezTo>
                  <a:lnTo>
                    <a:pt x="671" y="1217"/>
                  </a:lnTo>
                  <a:lnTo>
                    <a:pt x="151" y="1737"/>
                  </a:lnTo>
                  <a:cubicBezTo>
                    <a:pt x="0" y="1888"/>
                    <a:pt x="0" y="2133"/>
                    <a:pt x="151" y="2284"/>
                  </a:cubicBezTo>
                  <a:cubicBezTo>
                    <a:pt x="300" y="2434"/>
                    <a:pt x="549" y="2434"/>
                    <a:pt x="698" y="2284"/>
                  </a:cubicBezTo>
                  <a:lnTo>
                    <a:pt x="1218" y="1764"/>
                  </a:lnTo>
                  <a:lnTo>
                    <a:pt x="1739" y="2284"/>
                  </a:lnTo>
                  <a:cubicBezTo>
                    <a:pt x="1888" y="2434"/>
                    <a:pt x="2137" y="2434"/>
                    <a:pt x="2286" y="2284"/>
                  </a:cubicBezTo>
                  <a:cubicBezTo>
                    <a:pt x="2437" y="2133"/>
                    <a:pt x="2437" y="1888"/>
                    <a:pt x="2286" y="1737"/>
                  </a:cubicBezTo>
                  <a:lnTo>
                    <a:pt x="1766" y="1217"/>
                  </a:lnTo>
                  <a:close/>
                  <a:moveTo>
                    <a:pt x="2079" y="2070"/>
                  </a:moveTo>
                  <a:cubicBezTo>
                    <a:pt x="2046" y="2108"/>
                    <a:pt x="1985" y="2110"/>
                    <a:pt x="1949" y="2074"/>
                  </a:cubicBezTo>
                  <a:lnTo>
                    <a:pt x="1324" y="1448"/>
                  </a:lnTo>
                  <a:cubicBezTo>
                    <a:pt x="1266" y="1391"/>
                    <a:pt x="1171" y="1391"/>
                    <a:pt x="1113" y="1448"/>
                  </a:cubicBezTo>
                  <a:lnTo>
                    <a:pt x="488" y="2074"/>
                  </a:lnTo>
                  <a:cubicBezTo>
                    <a:pt x="452" y="2110"/>
                    <a:pt x="391" y="2108"/>
                    <a:pt x="357" y="2070"/>
                  </a:cubicBezTo>
                  <a:cubicBezTo>
                    <a:pt x="327" y="2035"/>
                    <a:pt x="328" y="1980"/>
                    <a:pt x="361" y="1947"/>
                  </a:cubicBezTo>
                  <a:lnTo>
                    <a:pt x="987" y="1322"/>
                  </a:lnTo>
                  <a:cubicBezTo>
                    <a:pt x="1045" y="1264"/>
                    <a:pt x="1045" y="1170"/>
                    <a:pt x="987" y="1111"/>
                  </a:cubicBezTo>
                  <a:lnTo>
                    <a:pt x="361" y="486"/>
                  </a:lnTo>
                  <a:cubicBezTo>
                    <a:pt x="328" y="453"/>
                    <a:pt x="327" y="399"/>
                    <a:pt x="357" y="364"/>
                  </a:cubicBezTo>
                  <a:cubicBezTo>
                    <a:pt x="391" y="325"/>
                    <a:pt x="452" y="324"/>
                    <a:pt x="488" y="359"/>
                  </a:cubicBezTo>
                  <a:lnTo>
                    <a:pt x="1113" y="985"/>
                  </a:lnTo>
                  <a:cubicBezTo>
                    <a:pt x="1171" y="1043"/>
                    <a:pt x="1266" y="1043"/>
                    <a:pt x="1324" y="985"/>
                  </a:cubicBezTo>
                  <a:lnTo>
                    <a:pt x="1949" y="359"/>
                  </a:lnTo>
                  <a:cubicBezTo>
                    <a:pt x="1985" y="324"/>
                    <a:pt x="2046" y="326"/>
                    <a:pt x="2079" y="364"/>
                  </a:cubicBezTo>
                  <a:cubicBezTo>
                    <a:pt x="2110" y="398"/>
                    <a:pt x="2108" y="453"/>
                    <a:pt x="2076" y="486"/>
                  </a:cubicBezTo>
                  <a:lnTo>
                    <a:pt x="1450" y="1111"/>
                  </a:lnTo>
                  <a:cubicBezTo>
                    <a:pt x="1392" y="1170"/>
                    <a:pt x="1392" y="1264"/>
                    <a:pt x="1450" y="1322"/>
                  </a:cubicBezTo>
                  <a:lnTo>
                    <a:pt x="2076" y="1947"/>
                  </a:lnTo>
                  <a:cubicBezTo>
                    <a:pt x="2108" y="1980"/>
                    <a:pt x="2110" y="2035"/>
                    <a:pt x="2079" y="2070"/>
                  </a:cubicBezTo>
                  <a:close/>
                  <a:moveTo>
                    <a:pt x="2079" y="207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75">
              <a:extLst>
                <a:ext uri="{FF2B5EF4-FFF2-40B4-BE49-F238E27FC236}">
                  <a16:creationId xmlns:a16="http://schemas.microsoft.com/office/drawing/2014/main" id="{02469D98-2F82-6942-575D-4580CCA8550F}"/>
                </a:ext>
              </a:extLst>
            </p:cNvPr>
            <p:cNvSpPr>
              <a:spLocks noEditPoints="1"/>
            </p:cNvSpPr>
            <p:nvPr/>
          </p:nvSpPr>
          <p:spPr bwMode="auto">
            <a:xfrm>
              <a:off x="3263900" y="1776413"/>
              <a:ext cx="266700" cy="147637"/>
            </a:xfrm>
            <a:custGeom>
              <a:avLst/>
              <a:gdLst>
                <a:gd name="T0" fmla="*/ 6752 w 6825"/>
                <a:gd name="T1" fmla="*/ 686 h 3810"/>
                <a:gd name="T2" fmla="*/ 5958 w 6825"/>
                <a:gd name="T3" fmla="*/ 51 h 3810"/>
                <a:gd name="T4" fmla="*/ 5749 w 6825"/>
                <a:gd name="T5" fmla="*/ 75 h 3810"/>
                <a:gd name="T6" fmla="*/ 5772 w 6825"/>
                <a:gd name="T7" fmla="*/ 284 h 3810"/>
                <a:gd name="T8" fmla="*/ 6235 w 6825"/>
                <a:gd name="T9" fmla="*/ 654 h 3810"/>
                <a:gd name="T10" fmla="*/ 4277 w 6825"/>
                <a:gd name="T11" fmla="*/ 654 h 3810"/>
                <a:gd name="T12" fmla="*/ 3493 w 6825"/>
                <a:gd name="T13" fmla="*/ 1438 h 3810"/>
                <a:gd name="T14" fmla="*/ 3493 w 6825"/>
                <a:gd name="T15" fmla="*/ 3026 h 3810"/>
                <a:gd name="T16" fmla="*/ 3007 w 6825"/>
                <a:gd name="T17" fmla="*/ 3512 h 3810"/>
                <a:gd name="T18" fmla="*/ 148 w 6825"/>
                <a:gd name="T19" fmla="*/ 3512 h 3810"/>
                <a:gd name="T20" fmla="*/ 0 w 6825"/>
                <a:gd name="T21" fmla="*/ 3661 h 3810"/>
                <a:gd name="T22" fmla="*/ 148 w 6825"/>
                <a:gd name="T23" fmla="*/ 3810 h 3810"/>
                <a:gd name="T24" fmla="*/ 3007 w 6825"/>
                <a:gd name="T25" fmla="*/ 3810 h 3810"/>
                <a:gd name="T26" fmla="*/ 3791 w 6825"/>
                <a:gd name="T27" fmla="*/ 3026 h 3810"/>
                <a:gd name="T28" fmla="*/ 3791 w 6825"/>
                <a:gd name="T29" fmla="*/ 1438 h 3810"/>
                <a:gd name="T30" fmla="*/ 4277 w 6825"/>
                <a:gd name="T31" fmla="*/ 952 h 3810"/>
                <a:gd name="T32" fmla="*/ 6235 w 6825"/>
                <a:gd name="T33" fmla="*/ 952 h 3810"/>
                <a:gd name="T34" fmla="*/ 5772 w 6825"/>
                <a:gd name="T35" fmla="*/ 1322 h 3810"/>
                <a:gd name="T36" fmla="*/ 5739 w 6825"/>
                <a:gd name="T37" fmla="*/ 1517 h 3810"/>
                <a:gd name="T38" fmla="*/ 5958 w 6825"/>
                <a:gd name="T39" fmla="*/ 1554 h 3810"/>
                <a:gd name="T40" fmla="*/ 6752 w 6825"/>
                <a:gd name="T41" fmla="*/ 919 h 3810"/>
                <a:gd name="T42" fmla="*/ 6752 w 6825"/>
                <a:gd name="T43" fmla="*/ 686 h 3810"/>
                <a:gd name="T44" fmla="*/ 6752 w 6825"/>
                <a:gd name="T45" fmla="*/ 686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25" h="3810">
                  <a:moveTo>
                    <a:pt x="6752" y="686"/>
                  </a:moveTo>
                  <a:lnTo>
                    <a:pt x="5958" y="51"/>
                  </a:lnTo>
                  <a:cubicBezTo>
                    <a:pt x="5894" y="0"/>
                    <a:pt x="5800" y="10"/>
                    <a:pt x="5749" y="75"/>
                  </a:cubicBezTo>
                  <a:cubicBezTo>
                    <a:pt x="5697" y="139"/>
                    <a:pt x="5708" y="232"/>
                    <a:pt x="5772" y="284"/>
                  </a:cubicBezTo>
                  <a:lnTo>
                    <a:pt x="6235" y="654"/>
                  </a:lnTo>
                  <a:lnTo>
                    <a:pt x="4277" y="654"/>
                  </a:lnTo>
                  <a:cubicBezTo>
                    <a:pt x="3845" y="654"/>
                    <a:pt x="3493" y="1006"/>
                    <a:pt x="3493" y="1438"/>
                  </a:cubicBezTo>
                  <a:lnTo>
                    <a:pt x="3493" y="3026"/>
                  </a:lnTo>
                  <a:cubicBezTo>
                    <a:pt x="3493" y="3294"/>
                    <a:pt x="3275" y="3512"/>
                    <a:pt x="3007" y="3512"/>
                  </a:cubicBezTo>
                  <a:lnTo>
                    <a:pt x="148" y="3512"/>
                  </a:lnTo>
                  <a:cubicBezTo>
                    <a:pt x="66" y="3512"/>
                    <a:pt x="0" y="3579"/>
                    <a:pt x="0" y="3661"/>
                  </a:cubicBezTo>
                  <a:cubicBezTo>
                    <a:pt x="0" y="3743"/>
                    <a:pt x="66" y="3810"/>
                    <a:pt x="148" y="3810"/>
                  </a:cubicBezTo>
                  <a:lnTo>
                    <a:pt x="3007" y="3810"/>
                  </a:lnTo>
                  <a:cubicBezTo>
                    <a:pt x="3439" y="3810"/>
                    <a:pt x="3791" y="3458"/>
                    <a:pt x="3791" y="3026"/>
                  </a:cubicBezTo>
                  <a:lnTo>
                    <a:pt x="3791" y="1438"/>
                  </a:lnTo>
                  <a:cubicBezTo>
                    <a:pt x="3791" y="1170"/>
                    <a:pt x="4009" y="952"/>
                    <a:pt x="4277" y="952"/>
                  </a:cubicBezTo>
                  <a:lnTo>
                    <a:pt x="6235" y="952"/>
                  </a:lnTo>
                  <a:lnTo>
                    <a:pt x="5772" y="1322"/>
                  </a:lnTo>
                  <a:cubicBezTo>
                    <a:pt x="5714" y="1368"/>
                    <a:pt x="5699" y="1454"/>
                    <a:pt x="5739" y="1517"/>
                  </a:cubicBezTo>
                  <a:cubicBezTo>
                    <a:pt x="5786" y="1591"/>
                    <a:pt x="5889" y="1609"/>
                    <a:pt x="5958" y="1554"/>
                  </a:cubicBezTo>
                  <a:lnTo>
                    <a:pt x="6752" y="919"/>
                  </a:lnTo>
                  <a:cubicBezTo>
                    <a:pt x="6825" y="860"/>
                    <a:pt x="6825" y="745"/>
                    <a:pt x="6752" y="686"/>
                  </a:cubicBezTo>
                  <a:close/>
                  <a:moveTo>
                    <a:pt x="6752" y="686"/>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grpSp>
        <p:nvGrpSpPr>
          <p:cNvPr id="10" name="Grupo 9">
            <a:extLst>
              <a:ext uri="{FF2B5EF4-FFF2-40B4-BE49-F238E27FC236}">
                <a16:creationId xmlns:a16="http://schemas.microsoft.com/office/drawing/2014/main" id="{01FB0FEB-243C-A289-E6BE-E6F201AE4B3B}"/>
              </a:ext>
            </a:extLst>
          </p:cNvPr>
          <p:cNvGrpSpPr/>
          <p:nvPr/>
        </p:nvGrpSpPr>
        <p:grpSpPr>
          <a:xfrm>
            <a:off x="1029231" y="2109917"/>
            <a:ext cx="393700" cy="395287"/>
            <a:chOff x="2409825" y="1658938"/>
            <a:chExt cx="393700" cy="395287"/>
          </a:xfrm>
          <a:solidFill>
            <a:schemeClr val="tx1"/>
          </a:solidFill>
        </p:grpSpPr>
        <p:sp>
          <p:nvSpPr>
            <p:cNvPr id="11" name="Freeform 376">
              <a:extLst>
                <a:ext uri="{FF2B5EF4-FFF2-40B4-BE49-F238E27FC236}">
                  <a16:creationId xmlns:a16="http://schemas.microsoft.com/office/drawing/2014/main" id="{4EE7F191-6A83-251D-0015-0D92B3E7F228}"/>
                </a:ext>
              </a:extLst>
            </p:cNvPr>
            <p:cNvSpPr>
              <a:spLocks noEditPoints="1"/>
            </p:cNvSpPr>
            <p:nvPr/>
          </p:nvSpPr>
          <p:spPr bwMode="auto">
            <a:xfrm>
              <a:off x="2409825" y="1658938"/>
              <a:ext cx="393700" cy="395287"/>
            </a:xfrm>
            <a:custGeom>
              <a:avLst/>
              <a:gdLst>
                <a:gd name="T0" fmla="*/ 9994 w 10143"/>
                <a:gd name="T1" fmla="*/ 0 h 10143"/>
                <a:gd name="T2" fmla="*/ 4159 w 10143"/>
                <a:gd name="T3" fmla="*/ 0 h 10143"/>
                <a:gd name="T4" fmla="*/ 4053 w 10143"/>
                <a:gd name="T5" fmla="*/ 43 h 10143"/>
                <a:gd name="T6" fmla="*/ 2267 w 10143"/>
                <a:gd name="T7" fmla="*/ 1830 h 10143"/>
                <a:gd name="T8" fmla="*/ 2223 w 10143"/>
                <a:gd name="T9" fmla="*/ 1935 h 10143"/>
                <a:gd name="T10" fmla="*/ 2223 w 10143"/>
                <a:gd name="T11" fmla="*/ 2699 h 10143"/>
                <a:gd name="T12" fmla="*/ 149 w 10143"/>
                <a:gd name="T13" fmla="*/ 2699 h 10143"/>
                <a:gd name="T14" fmla="*/ 0 w 10143"/>
                <a:gd name="T15" fmla="*/ 2848 h 10143"/>
                <a:gd name="T16" fmla="*/ 0 w 10143"/>
                <a:gd name="T17" fmla="*/ 4922 h 10143"/>
                <a:gd name="T18" fmla="*/ 149 w 10143"/>
                <a:gd name="T19" fmla="*/ 5071 h 10143"/>
                <a:gd name="T20" fmla="*/ 298 w 10143"/>
                <a:gd name="T21" fmla="*/ 4922 h 10143"/>
                <a:gd name="T22" fmla="*/ 298 w 10143"/>
                <a:gd name="T23" fmla="*/ 2997 h 10143"/>
                <a:gd name="T24" fmla="*/ 4764 w 10143"/>
                <a:gd name="T25" fmla="*/ 2997 h 10143"/>
                <a:gd name="T26" fmla="*/ 4764 w 10143"/>
                <a:gd name="T27" fmla="*/ 8733 h 10143"/>
                <a:gd name="T28" fmla="*/ 298 w 10143"/>
                <a:gd name="T29" fmla="*/ 8733 h 10143"/>
                <a:gd name="T30" fmla="*/ 298 w 10143"/>
                <a:gd name="T31" fmla="*/ 5637 h 10143"/>
                <a:gd name="T32" fmla="*/ 149 w 10143"/>
                <a:gd name="T33" fmla="*/ 5488 h 10143"/>
                <a:gd name="T34" fmla="*/ 0 w 10143"/>
                <a:gd name="T35" fmla="*/ 5637 h 10143"/>
                <a:gd name="T36" fmla="*/ 0 w 10143"/>
                <a:gd name="T37" fmla="*/ 8882 h 10143"/>
                <a:gd name="T38" fmla="*/ 149 w 10143"/>
                <a:gd name="T39" fmla="*/ 9031 h 10143"/>
                <a:gd name="T40" fmla="*/ 2223 w 10143"/>
                <a:gd name="T41" fmla="*/ 9031 h 10143"/>
                <a:gd name="T42" fmla="*/ 2223 w 10143"/>
                <a:gd name="T43" fmla="*/ 9994 h 10143"/>
                <a:gd name="T44" fmla="*/ 2372 w 10143"/>
                <a:gd name="T45" fmla="*/ 10143 h 10143"/>
                <a:gd name="T46" fmla="*/ 9994 w 10143"/>
                <a:gd name="T47" fmla="*/ 10143 h 10143"/>
                <a:gd name="T48" fmla="*/ 10143 w 10143"/>
                <a:gd name="T49" fmla="*/ 9994 h 10143"/>
                <a:gd name="T50" fmla="*/ 10143 w 10143"/>
                <a:gd name="T51" fmla="*/ 148 h 10143"/>
                <a:gd name="T52" fmla="*/ 9994 w 10143"/>
                <a:gd name="T53" fmla="*/ 0 h 10143"/>
                <a:gd name="T54" fmla="*/ 4010 w 10143"/>
                <a:gd name="T55" fmla="*/ 508 h 10143"/>
                <a:gd name="T56" fmla="*/ 4010 w 10143"/>
                <a:gd name="T57" fmla="*/ 1786 h 10143"/>
                <a:gd name="T58" fmla="*/ 2731 w 10143"/>
                <a:gd name="T59" fmla="*/ 1786 h 10143"/>
                <a:gd name="T60" fmla="*/ 4010 w 10143"/>
                <a:gd name="T61" fmla="*/ 508 h 10143"/>
                <a:gd name="T62" fmla="*/ 9845 w 10143"/>
                <a:gd name="T63" fmla="*/ 9845 h 10143"/>
                <a:gd name="T64" fmla="*/ 2521 w 10143"/>
                <a:gd name="T65" fmla="*/ 9845 h 10143"/>
                <a:gd name="T66" fmla="*/ 2521 w 10143"/>
                <a:gd name="T67" fmla="*/ 9031 h 10143"/>
                <a:gd name="T68" fmla="*/ 4913 w 10143"/>
                <a:gd name="T69" fmla="*/ 9031 h 10143"/>
                <a:gd name="T70" fmla="*/ 5062 w 10143"/>
                <a:gd name="T71" fmla="*/ 8882 h 10143"/>
                <a:gd name="T72" fmla="*/ 5062 w 10143"/>
                <a:gd name="T73" fmla="*/ 2848 h 10143"/>
                <a:gd name="T74" fmla="*/ 4913 w 10143"/>
                <a:gd name="T75" fmla="*/ 2699 h 10143"/>
                <a:gd name="T76" fmla="*/ 2521 w 10143"/>
                <a:gd name="T77" fmla="*/ 2699 h 10143"/>
                <a:gd name="T78" fmla="*/ 2521 w 10143"/>
                <a:gd name="T79" fmla="*/ 2084 h 10143"/>
                <a:gd name="T80" fmla="*/ 4159 w 10143"/>
                <a:gd name="T81" fmla="*/ 2084 h 10143"/>
                <a:gd name="T82" fmla="*/ 4307 w 10143"/>
                <a:gd name="T83" fmla="*/ 1935 h 10143"/>
                <a:gd name="T84" fmla="*/ 4307 w 10143"/>
                <a:gd name="T85" fmla="*/ 297 h 10143"/>
                <a:gd name="T86" fmla="*/ 9845 w 10143"/>
                <a:gd name="T87" fmla="*/ 297 h 10143"/>
                <a:gd name="T88" fmla="*/ 9845 w 10143"/>
                <a:gd name="T89" fmla="*/ 9845 h 10143"/>
                <a:gd name="T90" fmla="*/ 9845 w 10143"/>
                <a:gd name="T91" fmla="*/ 9845 h 10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143" h="10143">
                  <a:moveTo>
                    <a:pt x="9994" y="0"/>
                  </a:moveTo>
                  <a:lnTo>
                    <a:pt x="4159" y="0"/>
                  </a:lnTo>
                  <a:cubicBezTo>
                    <a:pt x="4119" y="0"/>
                    <a:pt x="4081" y="16"/>
                    <a:pt x="4053" y="43"/>
                  </a:cubicBezTo>
                  <a:lnTo>
                    <a:pt x="2267" y="1830"/>
                  </a:lnTo>
                  <a:cubicBezTo>
                    <a:pt x="2239" y="1857"/>
                    <a:pt x="2223" y="1896"/>
                    <a:pt x="2223" y="1935"/>
                  </a:cubicBezTo>
                  <a:lnTo>
                    <a:pt x="2223" y="2699"/>
                  </a:lnTo>
                  <a:lnTo>
                    <a:pt x="149" y="2699"/>
                  </a:lnTo>
                  <a:cubicBezTo>
                    <a:pt x="67" y="2699"/>
                    <a:pt x="0" y="2766"/>
                    <a:pt x="0" y="2848"/>
                  </a:cubicBezTo>
                  <a:lnTo>
                    <a:pt x="0" y="4922"/>
                  </a:lnTo>
                  <a:cubicBezTo>
                    <a:pt x="0" y="5004"/>
                    <a:pt x="67" y="5071"/>
                    <a:pt x="149" y="5071"/>
                  </a:cubicBezTo>
                  <a:cubicBezTo>
                    <a:pt x="231" y="5071"/>
                    <a:pt x="298" y="5004"/>
                    <a:pt x="298" y="4922"/>
                  </a:cubicBezTo>
                  <a:lnTo>
                    <a:pt x="298" y="2997"/>
                  </a:lnTo>
                  <a:lnTo>
                    <a:pt x="4764" y="2997"/>
                  </a:lnTo>
                  <a:lnTo>
                    <a:pt x="4764" y="8733"/>
                  </a:lnTo>
                  <a:lnTo>
                    <a:pt x="298" y="8733"/>
                  </a:lnTo>
                  <a:lnTo>
                    <a:pt x="298" y="5637"/>
                  </a:lnTo>
                  <a:cubicBezTo>
                    <a:pt x="298" y="5555"/>
                    <a:pt x="231" y="5488"/>
                    <a:pt x="149" y="5488"/>
                  </a:cubicBezTo>
                  <a:cubicBezTo>
                    <a:pt x="67" y="5488"/>
                    <a:pt x="0" y="5555"/>
                    <a:pt x="0" y="5637"/>
                  </a:cubicBezTo>
                  <a:lnTo>
                    <a:pt x="0" y="8882"/>
                  </a:lnTo>
                  <a:cubicBezTo>
                    <a:pt x="0" y="8964"/>
                    <a:pt x="67" y="9031"/>
                    <a:pt x="149" y="9031"/>
                  </a:cubicBezTo>
                  <a:lnTo>
                    <a:pt x="2223" y="9031"/>
                  </a:lnTo>
                  <a:lnTo>
                    <a:pt x="2223" y="9994"/>
                  </a:lnTo>
                  <a:cubicBezTo>
                    <a:pt x="2223" y="10076"/>
                    <a:pt x="2290" y="10143"/>
                    <a:pt x="2372" y="10143"/>
                  </a:cubicBezTo>
                  <a:lnTo>
                    <a:pt x="9994" y="10143"/>
                  </a:lnTo>
                  <a:cubicBezTo>
                    <a:pt x="10076" y="10143"/>
                    <a:pt x="10143" y="10076"/>
                    <a:pt x="10143" y="9994"/>
                  </a:cubicBezTo>
                  <a:lnTo>
                    <a:pt x="10143" y="148"/>
                  </a:lnTo>
                  <a:cubicBezTo>
                    <a:pt x="10143" y="66"/>
                    <a:pt x="10076" y="0"/>
                    <a:pt x="9994" y="0"/>
                  </a:cubicBezTo>
                  <a:close/>
                  <a:moveTo>
                    <a:pt x="4010" y="508"/>
                  </a:moveTo>
                  <a:lnTo>
                    <a:pt x="4010" y="1786"/>
                  </a:lnTo>
                  <a:lnTo>
                    <a:pt x="2731" y="1786"/>
                  </a:lnTo>
                  <a:lnTo>
                    <a:pt x="4010" y="508"/>
                  </a:lnTo>
                  <a:close/>
                  <a:moveTo>
                    <a:pt x="9845" y="9845"/>
                  </a:moveTo>
                  <a:lnTo>
                    <a:pt x="2521" y="9845"/>
                  </a:lnTo>
                  <a:lnTo>
                    <a:pt x="2521" y="9031"/>
                  </a:lnTo>
                  <a:lnTo>
                    <a:pt x="4913" y="9031"/>
                  </a:lnTo>
                  <a:cubicBezTo>
                    <a:pt x="4995" y="9031"/>
                    <a:pt x="5062" y="8964"/>
                    <a:pt x="5062" y="8882"/>
                  </a:cubicBezTo>
                  <a:lnTo>
                    <a:pt x="5062" y="2848"/>
                  </a:lnTo>
                  <a:cubicBezTo>
                    <a:pt x="5062" y="2766"/>
                    <a:pt x="4995" y="2699"/>
                    <a:pt x="4913" y="2699"/>
                  </a:cubicBezTo>
                  <a:lnTo>
                    <a:pt x="2521" y="2699"/>
                  </a:lnTo>
                  <a:lnTo>
                    <a:pt x="2521" y="2084"/>
                  </a:lnTo>
                  <a:lnTo>
                    <a:pt x="4159" y="2084"/>
                  </a:lnTo>
                  <a:cubicBezTo>
                    <a:pt x="4241" y="2084"/>
                    <a:pt x="4307" y="2017"/>
                    <a:pt x="4307" y="1935"/>
                  </a:cubicBezTo>
                  <a:lnTo>
                    <a:pt x="4307" y="297"/>
                  </a:lnTo>
                  <a:lnTo>
                    <a:pt x="9845" y="297"/>
                  </a:lnTo>
                  <a:lnTo>
                    <a:pt x="9845" y="9845"/>
                  </a:lnTo>
                  <a:close/>
                  <a:moveTo>
                    <a:pt x="9845" y="9845"/>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77">
              <a:extLst>
                <a:ext uri="{FF2B5EF4-FFF2-40B4-BE49-F238E27FC236}">
                  <a16:creationId xmlns:a16="http://schemas.microsoft.com/office/drawing/2014/main" id="{ACC76FFE-11FA-D2AC-32E0-7D7E1F8A84C4}"/>
                </a:ext>
              </a:extLst>
            </p:cNvPr>
            <p:cNvSpPr>
              <a:spLocks noEditPoints="1"/>
            </p:cNvSpPr>
            <p:nvPr/>
          </p:nvSpPr>
          <p:spPr bwMode="auto">
            <a:xfrm>
              <a:off x="2655888" y="1701800"/>
              <a:ext cx="104775" cy="209550"/>
            </a:xfrm>
            <a:custGeom>
              <a:avLst/>
              <a:gdLst>
                <a:gd name="T0" fmla="*/ 2680 w 2680"/>
                <a:gd name="T1" fmla="*/ 1975 h 5379"/>
                <a:gd name="T2" fmla="*/ 1727 w 2680"/>
                <a:gd name="T3" fmla="*/ 645 h 5379"/>
                <a:gd name="T4" fmla="*/ 1340 w 2680"/>
                <a:gd name="T5" fmla="*/ 0 h 5379"/>
                <a:gd name="T6" fmla="*/ 953 w 2680"/>
                <a:gd name="T7" fmla="*/ 665 h 5379"/>
                <a:gd name="T8" fmla="*/ 1221 w 2680"/>
                <a:gd name="T9" fmla="*/ 3077 h 5379"/>
                <a:gd name="T10" fmla="*/ 1905 w 2680"/>
                <a:gd name="T11" fmla="*/ 3523 h 5379"/>
                <a:gd name="T12" fmla="*/ 1102 w 2680"/>
                <a:gd name="T13" fmla="*/ 3970 h 5379"/>
                <a:gd name="T14" fmla="*/ 387 w 2680"/>
                <a:gd name="T15" fmla="*/ 3255 h 5379"/>
                <a:gd name="T16" fmla="*/ 953 w 2680"/>
                <a:gd name="T17" fmla="*/ 4734 h 5379"/>
                <a:gd name="T18" fmla="*/ 1340 w 2680"/>
                <a:gd name="T19" fmla="*/ 5379 h 5379"/>
                <a:gd name="T20" fmla="*/ 1727 w 2680"/>
                <a:gd name="T21" fmla="*/ 4714 h 5379"/>
                <a:gd name="T22" fmla="*/ 1459 w 2680"/>
                <a:gd name="T23" fmla="*/ 2303 h 5379"/>
                <a:gd name="T24" fmla="*/ 774 w 2680"/>
                <a:gd name="T25" fmla="*/ 1856 h 5379"/>
                <a:gd name="T26" fmla="*/ 1578 w 2680"/>
                <a:gd name="T27" fmla="*/ 1410 h 5379"/>
                <a:gd name="T28" fmla="*/ 1905 w 2680"/>
                <a:gd name="T29" fmla="*/ 1975 h 5379"/>
                <a:gd name="T30" fmla="*/ 1578 w 2680"/>
                <a:gd name="T31" fmla="*/ 1112 h 5379"/>
                <a:gd name="T32" fmla="*/ 476 w 2680"/>
                <a:gd name="T33" fmla="*/ 1856 h 5379"/>
                <a:gd name="T34" fmla="*/ 1459 w 2680"/>
                <a:gd name="T35" fmla="*/ 2600 h 5379"/>
                <a:gd name="T36" fmla="*/ 1561 w 2680"/>
                <a:gd name="T37" fmla="*/ 4441 h 5379"/>
                <a:gd name="T38" fmla="*/ 1429 w 2680"/>
                <a:gd name="T39" fmla="*/ 4992 h 5379"/>
                <a:gd name="T40" fmla="*/ 1250 w 2680"/>
                <a:gd name="T41" fmla="*/ 4992 h 5379"/>
                <a:gd name="T42" fmla="*/ 1101 w 2680"/>
                <a:gd name="T43" fmla="*/ 4446 h 5379"/>
                <a:gd name="T44" fmla="*/ 387 w 2680"/>
                <a:gd name="T45" fmla="*/ 3553 h 5379"/>
                <a:gd name="T46" fmla="*/ 1102 w 2680"/>
                <a:gd name="T47" fmla="*/ 4268 h 5379"/>
                <a:gd name="T48" fmla="*/ 2203 w 2680"/>
                <a:gd name="T49" fmla="*/ 3523 h 5379"/>
                <a:gd name="T50" fmla="*/ 1221 w 2680"/>
                <a:gd name="T51" fmla="*/ 2779 h 5379"/>
                <a:gd name="T52" fmla="*/ 1118 w 2680"/>
                <a:gd name="T53" fmla="*/ 939 h 5379"/>
                <a:gd name="T54" fmla="*/ 1250 w 2680"/>
                <a:gd name="T55" fmla="*/ 387 h 5379"/>
                <a:gd name="T56" fmla="*/ 1429 w 2680"/>
                <a:gd name="T57" fmla="*/ 387 h 5379"/>
                <a:gd name="T58" fmla="*/ 1578 w 2680"/>
                <a:gd name="T59" fmla="*/ 933 h 5379"/>
                <a:gd name="T60" fmla="*/ 2382 w 2680"/>
                <a:gd name="T61" fmla="*/ 1975 h 5379"/>
                <a:gd name="T62" fmla="*/ 2203 w 2680"/>
                <a:gd name="T63" fmla="*/ 1975 h 5379"/>
                <a:gd name="T64" fmla="*/ 1578 w 2680"/>
                <a:gd name="T65" fmla="*/ 1112 h 5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80" h="5379">
                  <a:moveTo>
                    <a:pt x="2292" y="2362"/>
                  </a:moveTo>
                  <a:cubicBezTo>
                    <a:pt x="2506" y="2362"/>
                    <a:pt x="2680" y="2189"/>
                    <a:pt x="2680" y="1975"/>
                  </a:cubicBezTo>
                  <a:lnTo>
                    <a:pt x="2680" y="1737"/>
                  </a:lnTo>
                  <a:cubicBezTo>
                    <a:pt x="2680" y="1180"/>
                    <a:pt x="2264" y="718"/>
                    <a:pt x="1727" y="645"/>
                  </a:cubicBezTo>
                  <a:lnTo>
                    <a:pt x="1727" y="387"/>
                  </a:lnTo>
                  <a:cubicBezTo>
                    <a:pt x="1727" y="174"/>
                    <a:pt x="1553" y="0"/>
                    <a:pt x="1340" y="0"/>
                  </a:cubicBezTo>
                  <a:cubicBezTo>
                    <a:pt x="1126" y="0"/>
                    <a:pt x="953" y="174"/>
                    <a:pt x="953" y="387"/>
                  </a:cubicBezTo>
                  <a:lnTo>
                    <a:pt x="953" y="665"/>
                  </a:lnTo>
                  <a:cubicBezTo>
                    <a:pt x="401" y="788"/>
                    <a:pt x="0" y="1279"/>
                    <a:pt x="0" y="1856"/>
                  </a:cubicBezTo>
                  <a:cubicBezTo>
                    <a:pt x="0" y="2529"/>
                    <a:pt x="547" y="3077"/>
                    <a:pt x="1221" y="3077"/>
                  </a:cubicBezTo>
                  <a:lnTo>
                    <a:pt x="1459" y="3077"/>
                  </a:lnTo>
                  <a:cubicBezTo>
                    <a:pt x="1705" y="3077"/>
                    <a:pt x="1905" y="3277"/>
                    <a:pt x="1905" y="3523"/>
                  </a:cubicBezTo>
                  <a:cubicBezTo>
                    <a:pt x="1905" y="3770"/>
                    <a:pt x="1705" y="3970"/>
                    <a:pt x="1459" y="3970"/>
                  </a:cubicBezTo>
                  <a:lnTo>
                    <a:pt x="1102" y="3970"/>
                  </a:lnTo>
                  <a:cubicBezTo>
                    <a:pt x="921" y="3970"/>
                    <a:pt x="774" y="3823"/>
                    <a:pt x="774" y="3642"/>
                  </a:cubicBezTo>
                  <a:cubicBezTo>
                    <a:pt x="774" y="3429"/>
                    <a:pt x="600" y="3255"/>
                    <a:pt x="387" y="3255"/>
                  </a:cubicBezTo>
                  <a:cubicBezTo>
                    <a:pt x="173" y="3255"/>
                    <a:pt x="0" y="3429"/>
                    <a:pt x="0" y="3642"/>
                  </a:cubicBezTo>
                  <a:cubicBezTo>
                    <a:pt x="0" y="4200"/>
                    <a:pt x="415" y="4661"/>
                    <a:pt x="953" y="4734"/>
                  </a:cubicBezTo>
                  <a:lnTo>
                    <a:pt x="953" y="4992"/>
                  </a:lnTo>
                  <a:cubicBezTo>
                    <a:pt x="953" y="5206"/>
                    <a:pt x="1126" y="5379"/>
                    <a:pt x="1340" y="5379"/>
                  </a:cubicBezTo>
                  <a:cubicBezTo>
                    <a:pt x="1553" y="5379"/>
                    <a:pt x="1727" y="5206"/>
                    <a:pt x="1727" y="4992"/>
                  </a:cubicBezTo>
                  <a:lnTo>
                    <a:pt x="1727" y="4714"/>
                  </a:lnTo>
                  <a:cubicBezTo>
                    <a:pt x="2278" y="4591"/>
                    <a:pt x="2679" y="4101"/>
                    <a:pt x="2679" y="3523"/>
                  </a:cubicBezTo>
                  <a:cubicBezTo>
                    <a:pt x="2679" y="2850"/>
                    <a:pt x="2132" y="2303"/>
                    <a:pt x="1459" y="2303"/>
                  </a:cubicBezTo>
                  <a:lnTo>
                    <a:pt x="1221" y="2303"/>
                  </a:lnTo>
                  <a:cubicBezTo>
                    <a:pt x="974" y="2303"/>
                    <a:pt x="774" y="2102"/>
                    <a:pt x="774" y="1856"/>
                  </a:cubicBezTo>
                  <a:cubicBezTo>
                    <a:pt x="774" y="1610"/>
                    <a:pt x="974" y="1410"/>
                    <a:pt x="1221" y="1410"/>
                  </a:cubicBezTo>
                  <a:lnTo>
                    <a:pt x="1578" y="1410"/>
                  </a:lnTo>
                  <a:cubicBezTo>
                    <a:pt x="1759" y="1410"/>
                    <a:pt x="1905" y="1556"/>
                    <a:pt x="1905" y="1737"/>
                  </a:cubicBezTo>
                  <a:lnTo>
                    <a:pt x="1905" y="1975"/>
                  </a:lnTo>
                  <a:cubicBezTo>
                    <a:pt x="1905" y="2189"/>
                    <a:pt x="2079" y="2362"/>
                    <a:pt x="2292" y="2362"/>
                  </a:cubicBezTo>
                  <a:close/>
                  <a:moveTo>
                    <a:pt x="1578" y="1112"/>
                  </a:moveTo>
                  <a:lnTo>
                    <a:pt x="1221" y="1112"/>
                  </a:lnTo>
                  <a:cubicBezTo>
                    <a:pt x="810" y="1112"/>
                    <a:pt x="476" y="1446"/>
                    <a:pt x="476" y="1856"/>
                  </a:cubicBezTo>
                  <a:cubicBezTo>
                    <a:pt x="476" y="2267"/>
                    <a:pt x="810" y="2600"/>
                    <a:pt x="1221" y="2600"/>
                  </a:cubicBezTo>
                  <a:lnTo>
                    <a:pt x="1459" y="2600"/>
                  </a:lnTo>
                  <a:cubicBezTo>
                    <a:pt x="1968" y="2600"/>
                    <a:pt x="2382" y="3014"/>
                    <a:pt x="2382" y="3523"/>
                  </a:cubicBezTo>
                  <a:cubicBezTo>
                    <a:pt x="2382" y="3994"/>
                    <a:pt x="2029" y="4389"/>
                    <a:pt x="1561" y="4441"/>
                  </a:cubicBezTo>
                  <a:cubicBezTo>
                    <a:pt x="1486" y="4449"/>
                    <a:pt x="1429" y="4513"/>
                    <a:pt x="1429" y="4589"/>
                  </a:cubicBezTo>
                  <a:lnTo>
                    <a:pt x="1429" y="4992"/>
                  </a:lnTo>
                  <a:cubicBezTo>
                    <a:pt x="1429" y="5041"/>
                    <a:pt x="1389" y="5082"/>
                    <a:pt x="1340" y="5082"/>
                  </a:cubicBezTo>
                  <a:cubicBezTo>
                    <a:pt x="1290" y="5082"/>
                    <a:pt x="1250" y="5042"/>
                    <a:pt x="1250" y="4992"/>
                  </a:cubicBezTo>
                  <a:lnTo>
                    <a:pt x="1250" y="4595"/>
                  </a:lnTo>
                  <a:cubicBezTo>
                    <a:pt x="1250" y="4513"/>
                    <a:pt x="1184" y="4446"/>
                    <a:pt x="1101" y="4446"/>
                  </a:cubicBezTo>
                  <a:cubicBezTo>
                    <a:pt x="658" y="4446"/>
                    <a:pt x="298" y="4086"/>
                    <a:pt x="298" y="3642"/>
                  </a:cubicBezTo>
                  <a:cubicBezTo>
                    <a:pt x="298" y="3593"/>
                    <a:pt x="338" y="3553"/>
                    <a:pt x="387" y="3553"/>
                  </a:cubicBezTo>
                  <a:cubicBezTo>
                    <a:pt x="436" y="3553"/>
                    <a:pt x="476" y="3593"/>
                    <a:pt x="476" y="3642"/>
                  </a:cubicBezTo>
                  <a:cubicBezTo>
                    <a:pt x="476" y="3987"/>
                    <a:pt x="757" y="4268"/>
                    <a:pt x="1102" y="4268"/>
                  </a:cubicBezTo>
                  <a:lnTo>
                    <a:pt x="1459" y="4268"/>
                  </a:lnTo>
                  <a:cubicBezTo>
                    <a:pt x="1869" y="4268"/>
                    <a:pt x="2203" y="3934"/>
                    <a:pt x="2203" y="3523"/>
                  </a:cubicBezTo>
                  <a:cubicBezTo>
                    <a:pt x="2203" y="3113"/>
                    <a:pt x="1869" y="2779"/>
                    <a:pt x="1459" y="2779"/>
                  </a:cubicBezTo>
                  <a:lnTo>
                    <a:pt x="1221" y="2779"/>
                  </a:lnTo>
                  <a:cubicBezTo>
                    <a:pt x="712" y="2779"/>
                    <a:pt x="298" y="2365"/>
                    <a:pt x="298" y="1856"/>
                  </a:cubicBezTo>
                  <a:cubicBezTo>
                    <a:pt x="298" y="1385"/>
                    <a:pt x="650" y="991"/>
                    <a:pt x="1118" y="939"/>
                  </a:cubicBezTo>
                  <a:cubicBezTo>
                    <a:pt x="1193" y="931"/>
                    <a:pt x="1250" y="867"/>
                    <a:pt x="1250" y="791"/>
                  </a:cubicBezTo>
                  <a:lnTo>
                    <a:pt x="1250" y="387"/>
                  </a:lnTo>
                  <a:cubicBezTo>
                    <a:pt x="1250" y="338"/>
                    <a:pt x="1290" y="298"/>
                    <a:pt x="1340" y="298"/>
                  </a:cubicBezTo>
                  <a:cubicBezTo>
                    <a:pt x="1389" y="298"/>
                    <a:pt x="1429" y="338"/>
                    <a:pt x="1429" y="387"/>
                  </a:cubicBezTo>
                  <a:lnTo>
                    <a:pt x="1429" y="784"/>
                  </a:lnTo>
                  <a:cubicBezTo>
                    <a:pt x="1429" y="866"/>
                    <a:pt x="1496" y="933"/>
                    <a:pt x="1578" y="933"/>
                  </a:cubicBezTo>
                  <a:cubicBezTo>
                    <a:pt x="2021" y="933"/>
                    <a:pt x="2382" y="1294"/>
                    <a:pt x="2382" y="1737"/>
                  </a:cubicBezTo>
                  <a:lnTo>
                    <a:pt x="2382" y="1975"/>
                  </a:lnTo>
                  <a:cubicBezTo>
                    <a:pt x="2382" y="2024"/>
                    <a:pt x="2342" y="2064"/>
                    <a:pt x="2292" y="2064"/>
                  </a:cubicBezTo>
                  <a:cubicBezTo>
                    <a:pt x="2243" y="2064"/>
                    <a:pt x="2203" y="2024"/>
                    <a:pt x="2203" y="1975"/>
                  </a:cubicBezTo>
                  <a:lnTo>
                    <a:pt x="2203" y="1737"/>
                  </a:lnTo>
                  <a:cubicBezTo>
                    <a:pt x="2203" y="1392"/>
                    <a:pt x="1923" y="1112"/>
                    <a:pt x="1578" y="1112"/>
                  </a:cubicBezTo>
                  <a:close/>
                  <a:moveTo>
                    <a:pt x="1578" y="1112"/>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8">
              <a:extLst>
                <a:ext uri="{FF2B5EF4-FFF2-40B4-BE49-F238E27FC236}">
                  <a16:creationId xmlns:a16="http://schemas.microsoft.com/office/drawing/2014/main" id="{EC48F61B-C7EA-DC3C-E17E-740153210A66}"/>
                </a:ext>
              </a:extLst>
            </p:cNvPr>
            <p:cNvSpPr>
              <a:spLocks noEditPoints="1"/>
            </p:cNvSpPr>
            <p:nvPr/>
          </p:nvSpPr>
          <p:spPr bwMode="auto">
            <a:xfrm>
              <a:off x="2632075" y="1936750"/>
              <a:ext cx="53975" cy="12700"/>
            </a:xfrm>
            <a:custGeom>
              <a:avLst/>
              <a:gdLst>
                <a:gd name="T0" fmla="*/ 1260 w 1409"/>
                <a:gd name="T1" fmla="*/ 0 h 298"/>
                <a:gd name="T2" fmla="*/ 149 w 1409"/>
                <a:gd name="T3" fmla="*/ 0 h 298"/>
                <a:gd name="T4" fmla="*/ 0 w 1409"/>
                <a:gd name="T5" fmla="*/ 149 h 298"/>
                <a:gd name="T6" fmla="*/ 149 w 1409"/>
                <a:gd name="T7" fmla="*/ 298 h 298"/>
                <a:gd name="T8" fmla="*/ 1260 w 1409"/>
                <a:gd name="T9" fmla="*/ 298 h 298"/>
                <a:gd name="T10" fmla="*/ 1409 w 1409"/>
                <a:gd name="T11" fmla="*/ 149 h 298"/>
                <a:gd name="T12" fmla="*/ 1260 w 1409"/>
                <a:gd name="T13" fmla="*/ 0 h 298"/>
                <a:gd name="T14" fmla="*/ 1260 w 1409"/>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9" h="298">
                  <a:moveTo>
                    <a:pt x="1260" y="0"/>
                  </a:moveTo>
                  <a:lnTo>
                    <a:pt x="149" y="0"/>
                  </a:lnTo>
                  <a:cubicBezTo>
                    <a:pt x="66" y="0"/>
                    <a:pt x="0" y="67"/>
                    <a:pt x="0" y="149"/>
                  </a:cubicBezTo>
                  <a:cubicBezTo>
                    <a:pt x="0" y="231"/>
                    <a:pt x="66" y="298"/>
                    <a:pt x="149" y="298"/>
                  </a:cubicBezTo>
                  <a:lnTo>
                    <a:pt x="1260" y="298"/>
                  </a:lnTo>
                  <a:cubicBezTo>
                    <a:pt x="1342" y="298"/>
                    <a:pt x="1409" y="231"/>
                    <a:pt x="1409" y="149"/>
                  </a:cubicBezTo>
                  <a:cubicBezTo>
                    <a:pt x="1409" y="67"/>
                    <a:pt x="1342" y="0"/>
                    <a:pt x="1260" y="0"/>
                  </a:cubicBezTo>
                  <a:close/>
                  <a:moveTo>
                    <a:pt x="1260"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9">
              <a:extLst>
                <a:ext uri="{FF2B5EF4-FFF2-40B4-BE49-F238E27FC236}">
                  <a16:creationId xmlns:a16="http://schemas.microsoft.com/office/drawing/2014/main" id="{289BD439-3FB6-B9F5-5F4E-83C072E57B2E}"/>
                </a:ext>
              </a:extLst>
            </p:cNvPr>
            <p:cNvSpPr>
              <a:spLocks noEditPoints="1"/>
            </p:cNvSpPr>
            <p:nvPr/>
          </p:nvSpPr>
          <p:spPr bwMode="auto">
            <a:xfrm>
              <a:off x="2698750" y="1936750"/>
              <a:ext cx="74613" cy="12700"/>
            </a:xfrm>
            <a:custGeom>
              <a:avLst/>
              <a:gdLst>
                <a:gd name="T0" fmla="*/ 1737 w 1886"/>
                <a:gd name="T1" fmla="*/ 0 h 298"/>
                <a:gd name="T2" fmla="*/ 149 w 1886"/>
                <a:gd name="T3" fmla="*/ 0 h 298"/>
                <a:gd name="T4" fmla="*/ 0 w 1886"/>
                <a:gd name="T5" fmla="*/ 149 h 298"/>
                <a:gd name="T6" fmla="*/ 149 w 1886"/>
                <a:gd name="T7" fmla="*/ 298 h 298"/>
                <a:gd name="T8" fmla="*/ 1737 w 1886"/>
                <a:gd name="T9" fmla="*/ 298 h 298"/>
                <a:gd name="T10" fmla="*/ 1886 w 1886"/>
                <a:gd name="T11" fmla="*/ 149 h 298"/>
                <a:gd name="T12" fmla="*/ 1737 w 1886"/>
                <a:gd name="T13" fmla="*/ 0 h 298"/>
                <a:gd name="T14" fmla="*/ 1737 w 1886"/>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6" h="298">
                  <a:moveTo>
                    <a:pt x="1737" y="0"/>
                  </a:moveTo>
                  <a:lnTo>
                    <a:pt x="149" y="0"/>
                  </a:lnTo>
                  <a:cubicBezTo>
                    <a:pt x="67" y="0"/>
                    <a:pt x="0" y="67"/>
                    <a:pt x="0" y="149"/>
                  </a:cubicBezTo>
                  <a:cubicBezTo>
                    <a:pt x="0" y="231"/>
                    <a:pt x="67" y="298"/>
                    <a:pt x="149" y="298"/>
                  </a:cubicBezTo>
                  <a:lnTo>
                    <a:pt x="1737" y="298"/>
                  </a:lnTo>
                  <a:cubicBezTo>
                    <a:pt x="1819" y="298"/>
                    <a:pt x="1886" y="231"/>
                    <a:pt x="1886" y="149"/>
                  </a:cubicBezTo>
                  <a:cubicBezTo>
                    <a:pt x="1886" y="67"/>
                    <a:pt x="1819" y="0"/>
                    <a:pt x="1737" y="0"/>
                  </a:cubicBezTo>
                  <a:close/>
                  <a:moveTo>
                    <a:pt x="1737"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Freeform 380">
              <a:extLst>
                <a:ext uri="{FF2B5EF4-FFF2-40B4-BE49-F238E27FC236}">
                  <a16:creationId xmlns:a16="http://schemas.microsoft.com/office/drawing/2014/main" id="{B211BB60-BE0A-C609-4305-021A44A996A8}"/>
                </a:ext>
              </a:extLst>
            </p:cNvPr>
            <p:cNvSpPr>
              <a:spLocks noEditPoints="1"/>
            </p:cNvSpPr>
            <p:nvPr/>
          </p:nvSpPr>
          <p:spPr bwMode="auto">
            <a:xfrm>
              <a:off x="2632075" y="1968500"/>
              <a:ext cx="36513" cy="11112"/>
            </a:xfrm>
            <a:custGeom>
              <a:avLst/>
              <a:gdLst>
                <a:gd name="T0" fmla="*/ 784 w 933"/>
                <a:gd name="T1" fmla="*/ 0 h 298"/>
                <a:gd name="T2" fmla="*/ 149 w 933"/>
                <a:gd name="T3" fmla="*/ 0 h 298"/>
                <a:gd name="T4" fmla="*/ 0 w 933"/>
                <a:gd name="T5" fmla="*/ 149 h 298"/>
                <a:gd name="T6" fmla="*/ 149 w 933"/>
                <a:gd name="T7" fmla="*/ 298 h 298"/>
                <a:gd name="T8" fmla="*/ 784 w 933"/>
                <a:gd name="T9" fmla="*/ 298 h 298"/>
                <a:gd name="T10" fmla="*/ 933 w 933"/>
                <a:gd name="T11" fmla="*/ 149 h 298"/>
                <a:gd name="T12" fmla="*/ 784 w 933"/>
                <a:gd name="T13" fmla="*/ 0 h 298"/>
                <a:gd name="T14" fmla="*/ 784 w 933"/>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98">
                  <a:moveTo>
                    <a:pt x="784" y="0"/>
                  </a:moveTo>
                  <a:lnTo>
                    <a:pt x="149" y="0"/>
                  </a:lnTo>
                  <a:cubicBezTo>
                    <a:pt x="66" y="0"/>
                    <a:pt x="0" y="67"/>
                    <a:pt x="0" y="149"/>
                  </a:cubicBezTo>
                  <a:cubicBezTo>
                    <a:pt x="0" y="231"/>
                    <a:pt x="66" y="298"/>
                    <a:pt x="149" y="298"/>
                  </a:cubicBezTo>
                  <a:lnTo>
                    <a:pt x="784" y="298"/>
                  </a:lnTo>
                  <a:cubicBezTo>
                    <a:pt x="866" y="298"/>
                    <a:pt x="933" y="231"/>
                    <a:pt x="933" y="149"/>
                  </a:cubicBezTo>
                  <a:cubicBezTo>
                    <a:pt x="933" y="67"/>
                    <a:pt x="866" y="0"/>
                    <a:pt x="784" y="0"/>
                  </a:cubicBezTo>
                  <a:close/>
                  <a:moveTo>
                    <a:pt x="784"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Freeform 381">
              <a:extLst>
                <a:ext uri="{FF2B5EF4-FFF2-40B4-BE49-F238E27FC236}">
                  <a16:creationId xmlns:a16="http://schemas.microsoft.com/office/drawing/2014/main" id="{7DE6ABF3-6DEE-5E37-9A2C-DFE7E0D70F99}"/>
                </a:ext>
              </a:extLst>
            </p:cNvPr>
            <p:cNvSpPr>
              <a:spLocks noEditPoints="1"/>
            </p:cNvSpPr>
            <p:nvPr/>
          </p:nvSpPr>
          <p:spPr bwMode="auto">
            <a:xfrm>
              <a:off x="2681288" y="1968500"/>
              <a:ext cx="92075" cy="11112"/>
            </a:xfrm>
            <a:custGeom>
              <a:avLst/>
              <a:gdLst>
                <a:gd name="T0" fmla="*/ 2213 w 2362"/>
                <a:gd name="T1" fmla="*/ 0 h 298"/>
                <a:gd name="T2" fmla="*/ 149 w 2362"/>
                <a:gd name="T3" fmla="*/ 0 h 298"/>
                <a:gd name="T4" fmla="*/ 0 w 2362"/>
                <a:gd name="T5" fmla="*/ 149 h 298"/>
                <a:gd name="T6" fmla="*/ 149 w 2362"/>
                <a:gd name="T7" fmla="*/ 298 h 298"/>
                <a:gd name="T8" fmla="*/ 2213 w 2362"/>
                <a:gd name="T9" fmla="*/ 298 h 298"/>
                <a:gd name="T10" fmla="*/ 2362 w 2362"/>
                <a:gd name="T11" fmla="*/ 149 h 298"/>
                <a:gd name="T12" fmla="*/ 2213 w 2362"/>
                <a:gd name="T13" fmla="*/ 0 h 298"/>
                <a:gd name="T14" fmla="*/ 2213 w 2362"/>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2" h="298">
                  <a:moveTo>
                    <a:pt x="2213" y="0"/>
                  </a:moveTo>
                  <a:lnTo>
                    <a:pt x="149" y="0"/>
                  </a:lnTo>
                  <a:cubicBezTo>
                    <a:pt x="67" y="0"/>
                    <a:pt x="0" y="67"/>
                    <a:pt x="0" y="149"/>
                  </a:cubicBezTo>
                  <a:cubicBezTo>
                    <a:pt x="0" y="231"/>
                    <a:pt x="67" y="298"/>
                    <a:pt x="149" y="298"/>
                  </a:cubicBezTo>
                  <a:lnTo>
                    <a:pt x="2213" y="298"/>
                  </a:lnTo>
                  <a:cubicBezTo>
                    <a:pt x="2295" y="298"/>
                    <a:pt x="2362" y="231"/>
                    <a:pt x="2362" y="149"/>
                  </a:cubicBezTo>
                  <a:cubicBezTo>
                    <a:pt x="2362" y="67"/>
                    <a:pt x="2295" y="0"/>
                    <a:pt x="2213" y="0"/>
                  </a:cubicBezTo>
                  <a:close/>
                  <a:moveTo>
                    <a:pt x="2213"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2">
              <a:extLst>
                <a:ext uri="{FF2B5EF4-FFF2-40B4-BE49-F238E27FC236}">
                  <a16:creationId xmlns:a16="http://schemas.microsoft.com/office/drawing/2014/main" id="{9313B273-EB1D-1D8A-97C8-CB35CDB19E99}"/>
                </a:ext>
              </a:extLst>
            </p:cNvPr>
            <p:cNvSpPr>
              <a:spLocks noEditPoints="1"/>
            </p:cNvSpPr>
            <p:nvPr/>
          </p:nvSpPr>
          <p:spPr bwMode="auto">
            <a:xfrm>
              <a:off x="2632075" y="1998663"/>
              <a:ext cx="73025" cy="11112"/>
            </a:xfrm>
            <a:custGeom>
              <a:avLst/>
              <a:gdLst>
                <a:gd name="T0" fmla="*/ 1737 w 1885"/>
                <a:gd name="T1" fmla="*/ 0 h 298"/>
                <a:gd name="T2" fmla="*/ 149 w 1885"/>
                <a:gd name="T3" fmla="*/ 0 h 298"/>
                <a:gd name="T4" fmla="*/ 0 w 1885"/>
                <a:gd name="T5" fmla="*/ 149 h 298"/>
                <a:gd name="T6" fmla="*/ 149 w 1885"/>
                <a:gd name="T7" fmla="*/ 298 h 298"/>
                <a:gd name="T8" fmla="*/ 1737 w 1885"/>
                <a:gd name="T9" fmla="*/ 298 h 298"/>
                <a:gd name="T10" fmla="*/ 1885 w 1885"/>
                <a:gd name="T11" fmla="*/ 149 h 298"/>
                <a:gd name="T12" fmla="*/ 1737 w 1885"/>
                <a:gd name="T13" fmla="*/ 0 h 298"/>
                <a:gd name="T14" fmla="*/ 1737 w 1885"/>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5" h="298">
                  <a:moveTo>
                    <a:pt x="1737" y="0"/>
                  </a:moveTo>
                  <a:lnTo>
                    <a:pt x="149" y="0"/>
                  </a:lnTo>
                  <a:cubicBezTo>
                    <a:pt x="66" y="0"/>
                    <a:pt x="0" y="67"/>
                    <a:pt x="0" y="149"/>
                  </a:cubicBezTo>
                  <a:cubicBezTo>
                    <a:pt x="0" y="231"/>
                    <a:pt x="66" y="298"/>
                    <a:pt x="149" y="298"/>
                  </a:cubicBezTo>
                  <a:lnTo>
                    <a:pt x="1737" y="298"/>
                  </a:lnTo>
                  <a:cubicBezTo>
                    <a:pt x="1819" y="298"/>
                    <a:pt x="1885" y="231"/>
                    <a:pt x="1885" y="149"/>
                  </a:cubicBezTo>
                  <a:cubicBezTo>
                    <a:pt x="1885" y="67"/>
                    <a:pt x="1819" y="0"/>
                    <a:pt x="1737" y="0"/>
                  </a:cubicBezTo>
                  <a:close/>
                  <a:moveTo>
                    <a:pt x="1737"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3">
              <a:extLst>
                <a:ext uri="{FF2B5EF4-FFF2-40B4-BE49-F238E27FC236}">
                  <a16:creationId xmlns:a16="http://schemas.microsoft.com/office/drawing/2014/main" id="{1D02BB46-1F8C-2A25-D49F-EFE8C143ADE7}"/>
                </a:ext>
              </a:extLst>
            </p:cNvPr>
            <p:cNvSpPr>
              <a:spLocks noEditPoints="1"/>
            </p:cNvSpPr>
            <p:nvPr/>
          </p:nvSpPr>
          <p:spPr bwMode="auto">
            <a:xfrm>
              <a:off x="2717800" y="1998663"/>
              <a:ext cx="55563" cy="11112"/>
            </a:xfrm>
            <a:custGeom>
              <a:avLst/>
              <a:gdLst>
                <a:gd name="T0" fmla="*/ 1260 w 1409"/>
                <a:gd name="T1" fmla="*/ 0 h 298"/>
                <a:gd name="T2" fmla="*/ 149 w 1409"/>
                <a:gd name="T3" fmla="*/ 0 h 298"/>
                <a:gd name="T4" fmla="*/ 0 w 1409"/>
                <a:gd name="T5" fmla="*/ 149 h 298"/>
                <a:gd name="T6" fmla="*/ 149 w 1409"/>
                <a:gd name="T7" fmla="*/ 298 h 298"/>
                <a:gd name="T8" fmla="*/ 1260 w 1409"/>
                <a:gd name="T9" fmla="*/ 298 h 298"/>
                <a:gd name="T10" fmla="*/ 1409 w 1409"/>
                <a:gd name="T11" fmla="*/ 149 h 298"/>
                <a:gd name="T12" fmla="*/ 1260 w 1409"/>
                <a:gd name="T13" fmla="*/ 0 h 298"/>
                <a:gd name="T14" fmla="*/ 1260 w 1409"/>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9" h="298">
                  <a:moveTo>
                    <a:pt x="1260" y="0"/>
                  </a:moveTo>
                  <a:lnTo>
                    <a:pt x="149" y="0"/>
                  </a:lnTo>
                  <a:cubicBezTo>
                    <a:pt x="66" y="0"/>
                    <a:pt x="0" y="67"/>
                    <a:pt x="0" y="149"/>
                  </a:cubicBezTo>
                  <a:cubicBezTo>
                    <a:pt x="0" y="231"/>
                    <a:pt x="66" y="298"/>
                    <a:pt x="149" y="298"/>
                  </a:cubicBezTo>
                  <a:lnTo>
                    <a:pt x="1260" y="298"/>
                  </a:lnTo>
                  <a:cubicBezTo>
                    <a:pt x="1342" y="298"/>
                    <a:pt x="1409" y="231"/>
                    <a:pt x="1409" y="149"/>
                  </a:cubicBezTo>
                  <a:cubicBezTo>
                    <a:pt x="1409" y="67"/>
                    <a:pt x="1342" y="0"/>
                    <a:pt x="1260" y="0"/>
                  </a:cubicBezTo>
                  <a:close/>
                  <a:moveTo>
                    <a:pt x="1260"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4">
              <a:extLst>
                <a:ext uri="{FF2B5EF4-FFF2-40B4-BE49-F238E27FC236}">
                  <a16:creationId xmlns:a16="http://schemas.microsoft.com/office/drawing/2014/main" id="{A209077B-D815-2E45-CB14-800ECC416F66}"/>
                </a:ext>
              </a:extLst>
            </p:cNvPr>
            <p:cNvSpPr>
              <a:spLocks noEditPoints="1"/>
            </p:cNvSpPr>
            <p:nvPr/>
          </p:nvSpPr>
          <p:spPr bwMode="auto">
            <a:xfrm>
              <a:off x="2433638" y="1789113"/>
              <a:ext cx="147638" cy="49212"/>
            </a:xfrm>
            <a:custGeom>
              <a:avLst/>
              <a:gdLst>
                <a:gd name="T0" fmla="*/ 3643 w 3791"/>
                <a:gd name="T1" fmla="*/ 0 h 1251"/>
                <a:gd name="T2" fmla="*/ 149 w 3791"/>
                <a:gd name="T3" fmla="*/ 0 h 1251"/>
                <a:gd name="T4" fmla="*/ 0 w 3791"/>
                <a:gd name="T5" fmla="*/ 149 h 1251"/>
                <a:gd name="T6" fmla="*/ 0 w 3791"/>
                <a:gd name="T7" fmla="*/ 1102 h 1251"/>
                <a:gd name="T8" fmla="*/ 149 w 3791"/>
                <a:gd name="T9" fmla="*/ 1251 h 1251"/>
                <a:gd name="T10" fmla="*/ 3643 w 3791"/>
                <a:gd name="T11" fmla="*/ 1251 h 1251"/>
                <a:gd name="T12" fmla="*/ 3791 w 3791"/>
                <a:gd name="T13" fmla="*/ 1102 h 1251"/>
                <a:gd name="T14" fmla="*/ 3791 w 3791"/>
                <a:gd name="T15" fmla="*/ 149 h 1251"/>
                <a:gd name="T16" fmla="*/ 3643 w 3791"/>
                <a:gd name="T17" fmla="*/ 0 h 1251"/>
                <a:gd name="T18" fmla="*/ 3494 w 3791"/>
                <a:gd name="T19" fmla="*/ 953 h 1251"/>
                <a:gd name="T20" fmla="*/ 298 w 3791"/>
                <a:gd name="T21" fmla="*/ 953 h 1251"/>
                <a:gd name="T22" fmla="*/ 298 w 3791"/>
                <a:gd name="T23" fmla="*/ 298 h 1251"/>
                <a:gd name="T24" fmla="*/ 3494 w 3791"/>
                <a:gd name="T25" fmla="*/ 298 h 1251"/>
                <a:gd name="T26" fmla="*/ 3494 w 3791"/>
                <a:gd name="T27" fmla="*/ 953 h 1251"/>
                <a:gd name="T28" fmla="*/ 3494 w 3791"/>
                <a:gd name="T29" fmla="*/ 953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91" h="1251">
                  <a:moveTo>
                    <a:pt x="3643" y="0"/>
                  </a:moveTo>
                  <a:lnTo>
                    <a:pt x="149" y="0"/>
                  </a:lnTo>
                  <a:cubicBezTo>
                    <a:pt x="67" y="0"/>
                    <a:pt x="0" y="67"/>
                    <a:pt x="0" y="149"/>
                  </a:cubicBezTo>
                  <a:lnTo>
                    <a:pt x="0" y="1102"/>
                  </a:lnTo>
                  <a:cubicBezTo>
                    <a:pt x="0" y="1184"/>
                    <a:pt x="67" y="1251"/>
                    <a:pt x="149" y="1251"/>
                  </a:cubicBezTo>
                  <a:lnTo>
                    <a:pt x="3643" y="1251"/>
                  </a:lnTo>
                  <a:cubicBezTo>
                    <a:pt x="3725" y="1251"/>
                    <a:pt x="3791" y="1184"/>
                    <a:pt x="3791" y="1102"/>
                  </a:cubicBezTo>
                  <a:lnTo>
                    <a:pt x="3791" y="149"/>
                  </a:lnTo>
                  <a:cubicBezTo>
                    <a:pt x="3791" y="67"/>
                    <a:pt x="3725" y="0"/>
                    <a:pt x="3643" y="0"/>
                  </a:cubicBezTo>
                  <a:close/>
                  <a:moveTo>
                    <a:pt x="3494" y="953"/>
                  </a:moveTo>
                  <a:lnTo>
                    <a:pt x="298" y="953"/>
                  </a:lnTo>
                  <a:lnTo>
                    <a:pt x="298" y="298"/>
                  </a:lnTo>
                  <a:lnTo>
                    <a:pt x="3494" y="298"/>
                  </a:lnTo>
                  <a:lnTo>
                    <a:pt x="3494" y="953"/>
                  </a:lnTo>
                  <a:close/>
                  <a:moveTo>
                    <a:pt x="3494" y="953"/>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5">
              <a:extLst>
                <a:ext uri="{FF2B5EF4-FFF2-40B4-BE49-F238E27FC236}">
                  <a16:creationId xmlns:a16="http://schemas.microsoft.com/office/drawing/2014/main" id="{34D12DD2-2C3C-9EF1-7ABF-E928C5899FFE}"/>
                </a:ext>
              </a:extLst>
            </p:cNvPr>
            <p:cNvSpPr>
              <a:spLocks noEditPoints="1"/>
            </p:cNvSpPr>
            <p:nvPr/>
          </p:nvSpPr>
          <p:spPr bwMode="auto">
            <a:xfrm>
              <a:off x="2520950" y="1851025"/>
              <a:ext cx="60325" cy="60325"/>
            </a:xfrm>
            <a:custGeom>
              <a:avLst/>
              <a:gdLst>
                <a:gd name="T0" fmla="*/ 1420 w 1568"/>
                <a:gd name="T1" fmla="*/ 0 h 1568"/>
                <a:gd name="T2" fmla="*/ 149 w 1568"/>
                <a:gd name="T3" fmla="*/ 0 h 1568"/>
                <a:gd name="T4" fmla="*/ 0 w 1568"/>
                <a:gd name="T5" fmla="*/ 149 h 1568"/>
                <a:gd name="T6" fmla="*/ 0 w 1568"/>
                <a:gd name="T7" fmla="*/ 1420 h 1568"/>
                <a:gd name="T8" fmla="*/ 149 w 1568"/>
                <a:gd name="T9" fmla="*/ 1568 h 1568"/>
                <a:gd name="T10" fmla="*/ 1420 w 1568"/>
                <a:gd name="T11" fmla="*/ 1568 h 1568"/>
                <a:gd name="T12" fmla="*/ 1568 w 1568"/>
                <a:gd name="T13" fmla="*/ 1420 h 1568"/>
                <a:gd name="T14" fmla="*/ 1568 w 1568"/>
                <a:gd name="T15" fmla="*/ 149 h 1568"/>
                <a:gd name="T16" fmla="*/ 1420 w 1568"/>
                <a:gd name="T17" fmla="*/ 0 h 1568"/>
                <a:gd name="T18" fmla="*/ 1271 w 1568"/>
                <a:gd name="T19" fmla="*/ 1271 h 1568"/>
                <a:gd name="T20" fmla="*/ 298 w 1568"/>
                <a:gd name="T21" fmla="*/ 1271 h 1568"/>
                <a:gd name="T22" fmla="*/ 298 w 1568"/>
                <a:gd name="T23" fmla="*/ 298 h 1568"/>
                <a:gd name="T24" fmla="*/ 1271 w 1568"/>
                <a:gd name="T25" fmla="*/ 298 h 1568"/>
                <a:gd name="T26" fmla="*/ 1271 w 1568"/>
                <a:gd name="T27" fmla="*/ 1271 h 1568"/>
                <a:gd name="T28" fmla="*/ 1271 w 1568"/>
                <a:gd name="T29" fmla="*/ 1271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8" h="1568">
                  <a:moveTo>
                    <a:pt x="1420" y="0"/>
                  </a:moveTo>
                  <a:lnTo>
                    <a:pt x="149" y="0"/>
                  </a:lnTo>
                  <a:cubicBezTo>
                    <a:pt x="67" y="0"/>
                    <a:pt x="0" y="67"/>
                    <a:pt x="0" y="149"/>
                  </a:cubicBezTo>
                  <a:lnTo>
                    <a:pt x="0" y="1420"/>
                  </a:lnTo>
                  <a:cubicBezTo>
                    <a:pt x="0" y="1502"/>
                    <a:pt x="67" y="1568"/>
                    <a:pt x="149" y="1568"/>
                  </a:cubicBezTo>
                  <a:lnTo>
                    <a:pt x="1420" y="1568"/>
                  </a:lnTo>
                  <a:cubicBezTo>
                    <a:pt x="1502" y="1568"/>
                    <a:pt x="1568" y="1502"/>
                    <a:pt x="1568" y="1420"/>
                  </a:cubicBezTo>
                  <a:lnTo>
                    <a:pt x="1568" y="149"/>
                  </a:lnTo>
                  <a:cubicBezTo>
                    <a:pt x="1568" y="67"/>
                    <a:pt x="1502" y="0"/>
                    <a:pt x="1420" y="0"/>
                  </a:cubicBezTo>
                  <a:close/>
                  <a:moveTo>
                    <a:pt x="1271" y="1271"/>
                  </a:moveTo>
                  <a:lnTo>
                    <a:pt x="298" y="1271"/>
                  </a:lnTo>
                  <a:lnTo>
                    <a:pt x="298" y="298"/>
                  </a:lnTo>
                  <a:lnTo>
                    <a:pt x="1271" y="298"/>
                  </a:lnTo>
                  <a:lnTo>
                    <a:pt x="1271" y="1271"/>
                  </a:lnTo>
                  <a:close/>
                  <a:moveTo>
                    <a:pt x="1271" y="1271"/>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6">
              <a:extLst>
                <a:ext uri="{FF2B5EF4-FFF2-40B4-BE49-F238E27FC236}">
                  <a16:creationId xmlns:a16="http://schemas.microsoft.com/office/drawing/2014/main" id="{193F846F-D5B5-07F7-7750-CB9109715AA3}"/>
                </a:ext>
              </a:extLst>
            </p:cNvPr>
            <p:cNvSpPr>
              <a:spLocks noEditPoints="1"/>
            </p:cNvSpPr>
            <p:nvPr/>
          </p:nvSpPr>
          <p:spPr bwMode="auto">
            <a:xfrm>
              <a:off x="2433638" y="1851025"/>
              <a:ext cx="61913" cy="60325"/>
            </a:xfrm>
            <a:custGeom>
              <a:avLst/>
              <a:gdLst>
                <a:gd name="T0" fmla="*/ 1419 w 1568"/>
                <a:gd name="T1" fmla="*/ 0 h 1568"/>
                <a:gd name="T2" fmla="*/ 149 w 1568"/>
                <a:gd name="T3" fmla="*/ 0 h 1568"/>
                <a:gd name="T4" fmla="*/ 0 w 1568"/>
                <a:gd name="T5" fmla="*/ 149 h 1568"/>
                <a:gd name="T6" fmla="*/ 0 w 1568"/>
                <a:gd name="T7" fmla="*/ 1420 h 1568"/>
                <a:gd name="T8" fmla="*/ 149 w 1568"/>
                <a:gd name="T9" fmla="*/ 1568 h 1568"/>
                <a:gd name="T10" fmla="*/ 1419 w 1568"/>
                <a:gd name="T11" fmla="*/ 1568 h 1568"/>
                <a:gd name="T12" fmla="*/ 1568 w 1568"/>
                <a:gd name="T13" fmla="*/ 1420 h 1568"/>
                <a:gd name="T14" fmla="*/ 1568 w 1568"/>
                <a:gd name="T15" fmla="*/ 149 h 1568"/>
                <a:gd name="T16" fmla="*/ 1419 w 1568"/>
                <a:gd name="T17" fmla="*/ 0 h 1568"/>
                <a:gd name="T18" fmla="*/ 1271 w 1568"/>
                <a:gd name="T19" fmla="*/ 1271 h 1568"/>
                <a:gd name="T20" fmla="*/ 298 w 1568"/>
                <a:gd name="T21" fmla="*/ 1271 h 1568"/>
                <a:gd name="T22" fmla="*/ 298 w 1568"/>
                <a:gd name="T23" fmla="*/ 298 h 1568"/>
                <a:gd name="T24" fmla="*/ 1271 w 1568"/>
                <a:gd name="T25" fmla="*/ 298 h 1568"/>
                <a:gd name="T26" fmla="*/ 1271 w 1568"/>
                <a:gd name="T27" fmla="*/ 1271 h 1568"/>
                <a:gd name="T28" fmla="*/ 1271 w 1568"/>
                <a:gd name="T29" fmla="*/ 1271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8" h="1568">
                  <a:moveTo>
                    <a:pt x="1419" y="0"/>
                  </a:moveTo>
                  <a:lnTo>
                    <a:pt x="149" y="0"/>
                  </a:lnTo>
                  <a:cubicBezTo>
                    <a:pt x="67" y="0"/>
                    <a:pt x="0" y="67"/>
                    <a:pt x="0" y="149"/>
                  </a:cubicBezTo>
                  <a:lnTo>
                    <a:pt x="0" y="1420"/>
                  </a:lnTo>
                  <a:cubicBezTo>
                    <a:pt x="0" y="1502"/>
                    <a:pt x="67" y="1568"/>
                    <a:pt x="149" y="1568"/>
                  </a:cubicBezTo>
                  <a:lnTo>
                    <a:pt x="1419" y="1568"/>
                  </a:lnTo>
                  <a:cubicBezTo>
                    <a:pt x="1502" y="1568"/>
                    <a:pt x="1568" y="1502"/>
                    <a:pt x="1568" y="1420"/>
                  </a:cubicBezTo>
                  <a:lnTo>
                    <a:pt x="1568" y="149"/>
                  </a:lnTo>
                  <a:cubicBezTo>
                    <a:pt x="1568" y="67"/>
                    <a:pt x="1502" y="0"/>
                    <a:pt x="1419" y="0"/>
                  </a:cubicBezTo>
                  <a:close/>
                  <a:moveTo>
                    <a:pt x="1271" y="1271"/>
                  </a:moveTo>
                  <a:lnTo>
                    <a:pt x="298" y="1271"/>
                  </a:lnTo>
                  <a:lnTo>
                    <a:pt x="298" y="298"/>
                  </a:lnTo>
                  <a:lnTo>
                    <a:pt x="1271" y="298"/>
                  </a:lnTo>
                  <a:lnTo>
                    <a:pt x="1271" y="1271"/>
                  </a:lnTo>
                  <a:close/>
                  <a:moveTo>
                    <a:pt x="1271" y="1271"/>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87">
              <a:extLst>
                <a:ext uri="{FF2B5EF4-FFF2-40B4-BE49-F238E27FC236}">
                  <a16:creationId xmlns:a16="http://schemas.microsoft.com/office/drawing/2014/main" id="{40C6A689-493F-07BD-A278-ACF782C78430}"/>
                </a:ext>
              </a:extLst>
            </p:cNvPr>
            <p:cNvSpPr>
              <a:spLocks noEditPoints="1"/>
            </p:cNvSpPr>
            <p:nvPr/>
          </p:nvSpPr>
          <p:spPr bwMode="auto">
            <a:xfrm>
              <a:off x="2520950" y="1924050"/>
              <a:ext cx="60325" cy="61912"/>
            </a:xfrm>
            <a:custGeom>
              <a:avLst/>
              <a:gdLst>
                <a:gd name="T0" fmla="*/ 1420 w 1568"/>
                <a:gd name="T1" fmla="*/ 0 h 1568"/>
                <a:gd name="T2" fmla="*/ 149 w 1568"/>
                <a:gd name="T3" fmla="*/ 0 h 1568"/>
                <a:gd name="T4" fmla="*/ 0 w 1568"/>
                <a:gd name="T5" fmla="*/ 149 h 1568"/>
                <a:gd name="T6" fmla="*/ 0 w 1568"/>
                <a:gd name="T7" fmla="*/ 1419 h 1568"/>
                <a:gd name="T8" fmla="*/ 149 w 1568"/>
                <a:gd name="T9" fmla="*/ 1568 h 1568"/>
                <a:gd name="T10" fmla="*/ 1420 w 1568"/>
                <a:gd name="T11" fmla="*/ 1568 h 1568"/>
                <a:gd name="T12" fmla="*/ 1568 w 1568"/>
                <a:gd name="T13" fmla="*/ 1419 h 1568"/>
                <a:gd name="T14" fmla="*/ 1568 w 1568"/>
                <a:gd name="T15" fmla="*/ 149 h 1568"/>
                <a:gd name="T16" fmla="*/ 1420 w 1568"/>
                <a:gd name="T17" fmla="*/ 0 h 1568"/>
                <a:gd name="T18" fmla="*/ 1271 w 1568"/>
                <a:gd name="T19" fmla="*/ 1270 h 1568"/>
                <a:gd name="T20" fmla="*/ 298 w 1568"/>
                <a:gd name="T21" fmla="*/ 1270 h 1568"/>
                <a:gd name="T22" fmla="*/ 298 w 1568"/>
                <a:gd name="T23" fmla="*/ 298 h 1568"/>
                <a:gd name="T24" fmla="*/ 1271 w 1568"/>
                <a:gd name="T25" fmla="*/ 298 h 1568"/>
                <a:gd name="T26" fmla="*/ 1271 w 1568"/>
                <a:gd name="T27" fmla="*/ 1270 h 1568"/>
                <a:gd name="T28" fmla="*/ 1271 w 1568"/>
                <a:gd name="T29" fmla="*/ 1270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8" h="1568">
                  <a:moveTo>
                    <a:pt x="1420" y="0"/>
                  </a:moveTo>
                  <a:lnTo>
                    <a:pt x="149" y="0"/>
                  </a:lnTo>
                  <a:cubicBezTo>
                    <a:pt x="67" y="0"/>
                    <a:pt x="0" y="66"/>
                    <a:pt x="0" y="149"/>
                  </a:cubicBezTo>
                  <a:lnTo>
                    <a:pt x="0" y="1419"/>
                  </a:lnTo>
                  <a:cubicBezTo>
                    <a:pt x="0" y="1501"/>
                    <a:pt x="67" y="1568"/>
                    <a:pt x="149" y="1568"/>
                  </a:cubicBezTo>
                  <a:lnTo>
                    <a:pt x="1420" y="1568"/>
                  </a:lnTo>
                  <a:cubicBezTo>
                    <a:pt x="1502" y="1568"/>
                    <a:pt x="1568" y="1501"/>
                    <a:pt x="1568" y="1419"/>
                  </a:cubicBezTo>
                  <a:lnTo>
                    <a:pt x="1568" y="149"/>
                  </a:lnTo>
                  <a:cubicBezTo>
                    <a:pt x="1568" y="66"/>
                    <a:pt x="1502" y="0"/>
                    <a:pt x="1420" y="0"/>
                  </a:cubicBezTo>
                  <a:close/>
                  <a:moveTo>
                    <a:pt x="1271" y="1270"/>
                  </a:moveTo>
                  <a:lnTo>
                    <a:pt x="298" y="1270"/>
                  </a:lnTo>
                  <a:lnTo>
                    <a:pt x="298" y="298"/>
                  </a:lnTo>
                  <a:lnTo>
                    <a:pt x="1271" y="298"/>
                  </a:lnTo>
                  <a:lnTo>
                    <a:pt x="1271" y="1270"/>
                  </a:lnTo>
                  <a:close/>
                  <a:moveTo>
                    <a:pt x="1271" y="127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88">
              <a:extLst>
                <a:ext uri="{FF2B5EF4-FFF2-40B4-BE49-F238E27FC236}">
                  <a16:creationId xmlns:a16="http://schemas.microsoft.com/office/drawing/2014/main" id="{325E471B-6674-D60D-138D-F5D1DE05CBFA}"/>
                </a:ext>
              </a:extLst>
            </p:cNvPr>
            <p:cNvSpPr>
              <a:spLocks noEditPoints="1"/>
            </p:cNvSpPr>
            <p:nvPr/>
          </p:nvSpPr>
          <p:spPr bwMode="auto">
            <a:xfrm>
              <a:off x="2433638" y="1924050"/>
              <a:ext cx="61913" cy="61912"/>
            </a:xfrm>
            <a:custGeom>
              <a:avLst/>
              <a:gdLst>
                <a:gd name="T0" fmla="*/ 1419 w 1568"/>
                <a:gd name="T1" fmla="*/ 0 h 1568"/>
                <a:gd name="T2" fmla="*/ 149 w 1568"/>
                <a:gd name="T3" fmla="*/ 0 h 1568"/>
                <a:gd name="T4" fmla="*/ 0 w 1568"/>
                <a:gd name="T5" fmla="*/ 149 h 1568"/>
                <a:gd name="T6" fmla="*/ 0 w 1568"/>
                <a:gd name="T7" fmla="*/ 1419 h 1568"/>
                <a:gd name="T8" fmla="*/ 149 w 1568"/>
                <a:gd name="T9" fmla="*/ 1568 h 1568"/>
                <a:gd name="T10" fmla="*/ 1419 w 1568"/>
                <a:gd name="T11" fmla="*/ 1568 h 1568"/>
                <a:gd name="T12" fmla="*/ 1568 w 1568"/>
                <a:gd name="T13" fmla="*/ 1419 h 1568"/>
                <a:gd name="T14" fmla="*/ 1568 w 1568"/>
                <a:gd name="T15" fmla="*/ 149 h 1568"/>
                <a:gd name="T16" fmla="*/ 1419 w 1568"/>
                <a:gd name="T17" fmla="*/ 0 h 1568"/>
                <a:gd name="T18" fmla="*/ 1271 w 1568"/>
                <a:gd name="T19" fmla="*/ 1270 h 1568"/>
                <a:gd name="T20" fmla="*/ 298 w 1568"/>
                <a:gd name="T21" fmla="*/ 1270 h 1568"/>
                <a:gd name="T22" fmla="*/ 298 w 1568"/>
                <a:gd name="T23" fmla="*/ 298 h 1568"/>
                <a:gd name="T24" fmla="*/ 1271 w 1568"/>
                <a:gd name="T25" fmla="*/ 298 h 1568"/>
                <a:gd name="T26" fmla="*/ 1271 w 1568"/>
                <a:gd name="T27" fmla="*/ 1270 h 1568"/>
                <a:gd name="T28" fmla="*/ 1271 w 1568"/>
                <a:gd name="T29" fmla="*/ 1270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8" h="1568">
                  <a:moveTo>
                    <a:pt x="1419" y="0"/>
                  </a:moveTo>
                  <a:lnTo>
                    <a:pt x="149" y="0"/>
                  </a:lnTo>
                  <a:cubicBezTo>
                    <a:pt x="67" y="0"/>
                    <a:pt x="0" y="66"/>
                    <a:pt x="0" y="149"/>
                  </a:cubicBezTo>
                  <a:lnTo>
                    <a:pt x="0" y="1419"/>
                  </a:lnTo>
                  <a:cubicBezTo>
                    <a:pt x="0" y="1501"/>
                    <a:pt x="67" y="1568"/>
                    <a:pt x="149" y="1568"/>
                  </a:cubicBezTo>
                  <a:lnTo>
                    <a:pt x="1419" y="1568"/>
                  </a:lnTo>
                  <a:cubicBezTo>
                    <a:pt x="1502" y="1568"/>
                    <a:pt x="1568" y="1501"/>
                    <a:pt x="1568" y="1419"/>
                  </a:cubicBezTo>
                  <a:lnTo>
                    <a:pt x="1568" y="149"/>
                  </a:lnTo>
                  <a:cubicBezTo>
                    <a:pt x="1568" y="66"/>
                    <a:pt x="1502" y="0"/>
                    <a:pt x="1419" y="0"/>
                  </a:cubicBezTo>
                  <a:close/>
                  <a:moveTo>
                    <a:pt x="1271" y="1270"/>
                  </a:moveTo>
                  <a:lnTo>
                    <a:pt x="298" y="1270"/>
                  </a:lnTo>
                  <a:lnTo>
                    <a:pt x="298" y="298"/>
                  </a:lnTo>
                  <a:lnTo>
                    <a:pt x="1271" y="298"/>
                  </a:lnTo>
                  <a:lnTo>
                    <a:pt x="1271" y="1270"/>
                  </a:lnTo>
                  <a:close/>
                  <a:moveTo>
                    <a:pt x="1271" y="127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Freeform 389">
              <a:extLst>
                <a:ext uri="{FF2B5EF4-FFF2-40B4-BE49-F238E27FC236}">
                  <a16:creationId xmlns:a16="http://schemas.microsoft.com/office/drawing/2014/main" id="{FEB0C905-A7DD-FEAC-5EF0-573FDCC8E8DE}"/>
                </a:ext>
              </a:extLst>
            </p:cNvPr>
            <p:cNvSpPr>
              <a:spLocks noEditPoints="1"/>
            </p:cNvSpPr>
            <p:nvPr/>
          </p:nvSpPr>
          <p:spPr bwMode="auto">
            <a:xfrm>
              <a:off x="2452688" y="1868488"/>
              <a:ext cx="23813" cy="25400"/>
            </a:xfrm>
            <a:custGeom>
              <a:avLst/>
              <a:gdLst>
                <a:gd name="T0" fmla="*/ 466 w 615"/>
                <a:gd name="T1" fmla="*/ 158 h 615"/>
                <a:gd name="T2" fmla="*/ 456 w 615"/>
                <a:gd name="T3" fmla="*/ 158 h 615"/>
                <a:gd name="T4" fmla="*/ 456 w 615"/>
                <a:gd name="T5" fmla="*/ 149 h 615"/>
                <a:gd name="T6" fmla="*/ 307 w 615"/>
                <a:gd name="T7" fmla="*/ 0 h 615"/>
                <a:gd name="T8" fmla="*/ 158 w 615"/>
                <a:gd name="T9" fmla="*/ 149 h 615"/>
                <a:gd name="T10" fmla="*/ 158 w 615"/>
                <a:gd name="T11" fmla="*/ 158 h 615"/>
                <a:gd name="T12" fmla="*/ 148 w 615"/>
                <a:gd name="T13" fmla="*/ 158 h 615"/>
                <a:gd name="T14" fmla="*/ 0 w 615"/>
                <a:gd name="T15" fmla="*/ 307 h 615"/>
                <a:gd name="T16" fmla="*/ 148 w 615"/>
                <a:gd name="T17" fmla="*/ 456 h 615"/>
                <a:gd name="T18" fmla="*/ 158 w 615"/>
                <a:gd name="T19" fmla="*/ 456 h 615"/>
                <a:gd name="T20" fmla="*/ 158 w 615"/>
                <a:gd name="T21" fmla="*/ 466 h 615"/>
                <a:gd name="T22" fmla="*/ 307 w 615"/>
                <a:gd name="T23" fmla="*/ 615 h 615"/>
                <a:gd name="T24" fmla="*/ 456 w 615"/>
                <a:gd name="T25" fmla="*/ 466 h 615"/>
                <a:gd name="T26" fmla="*/ 456 w 615"/>
                <a:gd name="T27" fmla="*/ 456 h 615"/>
                <a:gd name="T28" fmla="*/ 466 w 615"/>
                <a:gd name="T29" fmla="*/ 456 h 615"/>
                <a:gd name="T30" fmla="*/ 615 w 615"/>
                <a:gd name="T31" fmla="*/ 307 h 615"/>
                <a:gd name="T32" fmla="*/ 466 w 615"/>
                <a:gd name="T33" fmla="*/ 158 h 615"/>
                <a:gd name="T34" fmla="*/ 466 w 615"/>
                <a:gd name="T35" fmla="*/ 15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5" h="615">
                  <a:moveTo>
                    <a:pt x="466" y="158"/>
                  </a:moveTo>
                  <a:lnTo>
                    <a:pt x="456" y="158"/>
                  </a:lnTo>
                  <a:lnTo>
                    <a:pt x="456" y="149"/>
                  </a:lnTo>
                  <a:cubicBezTo>
                    <a:pt x="456" y="66"/>
                    <a:pt x="390" y="0"/>
                    <a:pt x="307" y="0"/>
                  </a:cubicBezTo>
                  <a:cubicBezTo>
                    <a:pt x="225" y="0"/>
                    <a:pt x="158" y="66"/>
                    <a:pt x="158" y="149"/>
                  </a:cubicBezTo>
                  <a:lnTo>
                    <a:pt x="158" y="158"/>
                  </a:lnTo>
                  <a:lnTo>
                    <a:pt x="148" y="158"/>
                  </a:lnTo>
                  <a:cubicBezTo>
                    <a:pt x="66" y="158"/>
                    <a:pt x="0" y="225"/>
                    <a:pt x="0" y="307"/>
                  </a:cubicBezTo>
                  <a:cubicBezTo>
                    <a:pt x="0" y="390"/>
                    <a:pt x="66" y="456"/>
                    <a:pt x="148" y="456"/>
                  </a:cubicBezTo>
                  <a:lnTo>
                    <a:pt x="158" y="456"/>
                  </a:lnTo>
                  <a:lnTo>
                    <a:pt x="158" y="466"/>
                  </a:lnTo>
                  <a:cubicBezTo>
                    <a:pt x="158" y="548"/>
                    <a:pt x="225" y="615"/>
                    <a:pt x="307" y="615"/>
                  </a:cubicBezTo>
                  <a:cubicBezTo>
                    <a:pt x="390" y="615"/>
                    <a:pt x="456" y="548"/>
                    <a:pt x="456" y="466"/>
                  </a:cubicBezTo>
                  <a:lnTo>
                    <a:pt x="456" y="456"/>
                  </a:lnTo>
                  <a:lnTo>
                    <a:pt x="466" y="456"/>
                  </a:lnTo>
                  <a:cubicBezTo>
                    <a:pt x="548" y="456"/>
                    <a:pt x="615" y="389"/>
                    <a:pt x="615" y="307"/>
                  </a:cubicBezTo>
                  <a:cubicBezTo>
                    <a:pt x="615" y="225"/>
                    <a:pt x="548" y="158"/>
                    <a:pt x="466" y="158"/>
                  </a:cubicBezTo>
                  <a:close/>
                  <a:moveTo>
                    <a:pt x="466" y="158"/>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Freeform 390">
              <a:extLst>
                <a:ext uri="{FF2B5EF4-FFF2-40B4-BE49-F238E27FC236}">
                  <a16:creationId xmlns:a16="http://schemas.microsoft.com/office/drawing/2014/main" id="{87CE4AD5-9F05-4772-200E-83903F123F29}"/>
                </a:ext>
              </a:extLst>
            </p:cNvPr>
            <p:cNvSpPr>
              <a:spLocks noEditPoints="1"/>
            </p:cNvSpPr>
            <p:nvPr/>
          </p:nvSpPr>
          <p:spPr bwMode="auto">
            <a:xfrm>
              <a:off x="2538413" y="1874838"/>
              <a:ext cx="23813" cy="12700"/>
            </a:xfrm>
            <a:custGeom>
              <a:avLst/>
              <a:gdLst>
                <a:gd name="T0" fmla="*/ 466 w 615"/>
                <a:gd name="T1" fmla="*/ 0 h 298"/>
                <a:gd name="T2" fmla="*/ 149 w 615"/>
                <a:gd name="T3" fmla="*/ 0 h 298"/>
                <a:gd name="T4" fmla="*/ 0 w 615"/>
                <a:gd name="T5" fmla="*/ 149 h 298"/>
                <a:gd name="T6" fmla="*/ 149 w 615"/>
                <a:gd name="T7" fmla="*/ 298 h 298"/>
                <a:gd name="T8" fmla="*/ 466 w 615"/>
                <a:gd name="T9" fmla="*/ 298 h 298"/>
                <a:gd name="T10" fmla="*/ 615 w 615"/>
                <a:gd name="T11" fmla="*/ 149 h 298"/>
                <a:gd name="T12" fmla="*/ 466 w 615"/>
                <a:gd name="T13" fmla="*/ 0 h 298"/>
                <a:gd name="T14" fmla="*/ 466 w 615"/>
                <a:gd name="T15" fmla="*/ 0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5" h="298">
                  <a:moveTo>
                    <a:pt x="466" y="0"/>
                  </a:moveTo>
                  <a:lnTo>
                    <a:pt x="149" y="0"/>
                  </a:lnTo>
                  <a:cubicBezTo>
                    <a:pt x="66" y="0"/>
                    <a:pt x="0" y="67"/>
                    <a:pt x="0" y="149"/>
                  </a:cubicBezTo>
                  <a:cubicBezTo>
                    <a:pt x="0" y="232"/>
                    <a:pt x="66" y="298"/>
                    <a:pt x="149" y="298"/>
                  </a:cubicBezTo>
                  <a:lnTo>
                    <a:pt x="466" y="298"/>
                  </a:lnTo>
                  <a:cubicBezTo>
                    <a:pt x="548" y="298"/>
                    <a:pt x="615" y="231"/>
                    <a:pt x="615" y="149"/>
                  </a:cubicBezTo>
                  <a:cubicBezTo>
                    <a:pt x="615" y="67"/>
                    <a:pt x="548" y="0"/>
                    <a:pt x="466" y="0"/>
                  </a:cubicBezTo>
                  <a:close/>
                  <a:moveTo>
                    <a:pt x="466" y="0"/>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391">
              <a:extLst>
                <a:ext uri="{FF2B5EF4-FFF2-40B4-BE49-F238E27FC236}">
                  <a16:creationId xmlns:a16="http://schemas.microsoft.com/office/drawing/2014/main" id="{16499659-72C1-7794-A20B-2F2E2FA1BC9A}"/>
                </a:ext>
              </a:extLst>
            </p:cNvPr>
            <p:cNvSpPr>
              <a:spLocks noEditPoints="1"/>
            </p:cNvSpPr>
            <p:nvPr/>
          </p:nvSpPr>
          <p:spPr bwMode="auto">
            <a:xfrm>
              <a:off x="2452688" y="1943100"/>
              <a:ext cx="23813" cy="23812"/>
            </a:xfrm>
            <a:custGeom>
              <a:avLst/>
              <a:gdLst>
                <a:gd name="T0" fmla="*/ 533 w 645"/>
                <a:gd name="T1" fmla="*/ 322 h 629"/>
                <a:gd name="T2" fmla="*/ 586 w 645"/>
                <a:gd name="T3" fmla="*/ 268 h 629"/>
                <a:gd name="T4" fmla="*/ 586 w 645"/>
                <a:gd name="T5" fmla="*/ 58 h 629"/>
                <a:gd name="T6" fmla="*/ 376 w 645"/>
                <a:gd name="T7" fmla="*/ 58 h 629"/>
                <a:gd name="T8" fmla="*/ 322 w 645"/>
                <a:gd name="T9" fmla="*/ 111 h 629"/>
                <a:gd name="T10" fmla="*/ 269 w 645"/>
                <a:gd name="T11" fmla="*/ 58 h 629"/>
                <a:gd name="T12" fmla="*/ 58 w 645"/>
                <a:gd name="T13" fmla="*/ 58 h 629"/>
                <a:gd name="T14" fmla="*/ 58 w 645"/>
                <a:gd name="T15" fmla="*/ 268 h 629"/>
                <a:gd name="T16" fmla="*/ 112 w 645"/>
                <a:gd name="T17" fmla="*/ 322 h 629"/>
                <a:gd name="T18" fmla="*/ 58 w 645"/>
                <a:gd name="T19" fmla="*/ 375 h 629"/>
                <a:gd name="T20" fmla="*/ 58 w 645"/>
                <a:gd name="T21" fmla="*/ 586 h 629"/>
                <a:gd name="T22" fmla="*/ 163 w 645"/>
                <a:gd name="T23" fmla="*/ 629 h 629"/>
                <a:gd name="T24" fmla="*/ 269 w 645"/>
                <a:gd name="T25" fmla="*/ 586 h 629"/>
                <a:gd name="T26" fmla="*/ 322 w 645"/>
                <a:gd name="T27" fmla="*/ 532 h 629"/>
                <a:gd name="T28" fmla="*/ 376 w 645"/>
                <a:gd name="T29" fmla="*/ 586 h 629"/>
                <a:gd name="T30" fmla="*/ 481 w 645"/>
                <a:gd name="T31" fmla="*/ 629 h 629"/>
                <a:gd name="T32" fmla="*/ 586 w 645"/>
                <a:gd name="T33" fmla="*/ 586 h 629"/>
                <a:gd name="T34" fmla="*/ 586 w 645"/>
                <a:gd name="T35" fmla="*/ 375 h 629"/>
                <a:gd name="T36" fmla="*/ 533 w 645"/>
                <a:gd name="T37" fmla="*/ 322 h 629"/>
                <a:gd name="T38" fmla="*/ 533 w 645"/>
                <a:gd name="T39" fmla="*/ 32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5" h="629">
                  <a:moveTo>
                    <a:pt x="533" y="322"/>
                  </a:moveTo>
                  <a:lnTo>
                    <a:pt x="586" y="268"/>
                  </a:lnTo>
                  <a:cubicBezTo>
                    <a:pt x="645" y="210"/>
                    <a:pt x="645" y="116"/>
                    <a:pt x="586" y="58"/>
                  </a:cubicBezTo>
                  <a:cubicBezTo>
                    <a:pt x="528" y="0"/>
                    <a:pt x="434" y="0"/>
                    <a:pt x="376" y="58"/>
                  </a:cubicBezTo>
                  <a:lnTo>
                    <a:pt x="322" y="111"/>
                  </a:lnTo>
                  <a:lnTo>
                    <a:pt x="269" y="58"/>
                  </a:lnTo>
                  <a:cubicBezTo>
                    <a:pt x="211" y="0"/>
                    <a:pt x="116" y="0"/>
                    <a:pt x="58" y="58"/>
                  </a:cubicBezTo>
                  <a:cubicBezTo>
                    <a:pt x="0" y="116"/>
                    <a:pt x="0" y="210"/>
                    <a:pt x="58" y="268"/>
                  </a:cubicBezTo>
                  <a:lnTo>
                    <a:pt x="112" y="322"/>
                  </a:lnTo>
                  <a:lnTo>
                    <a:pt x="58" y="375"/>
                  </a:lnTo>
                  <a:cubicBezTo>
                    <a:pt x="0" y="433"/>
                    <a:pt x="0" y="528"/>
                    <a:pt x="58" y="586"/>
                  </a:cubicBezTo>
                  <a:cubicBezTo>
                    <a:pt x="87" y="615"/>
                    <a:pt x="125" y="629"/>
                    <a:pt x="163" y="629"/>
                  </a:cubicBezTo>
                  <a:cubicBezTo>
                    <a:pt x="202" y="629"/>
                    <a:pt x="240" y="615"/>
                    <a:pt x="269" y="586"/>
                  </a:cubicBezTo>
                  <a:lnTo>
                    <a:pt x="322" y="532"/>
                  </a:lnTo>
                  <a:lnTo>
                    <a:pt x="376" y="586"/>
                  </a:lnTo>
                  <a:cubicBezTo>
                    <a:pt x="405" y="615"/>
                    <a:pt x="443" y="629"/>
                    <a:pt x="481" y="629"/>
                  </a:cubicBezTo>
                  <a:cubicBezTo>
                    <a:pt x="519" y="629"/>
                    <a:pt x="557" y="615"/>
                    <a:pt x="586" y="586"/>
                  </a:cubicBezTo>
                  <a:cubicBezTo>
                    <a:pt x="644" y="528"/>
                    <a:pt x="644" y="433"/>
                    <a:pt x="586" y="375"/>
                  </a:cubicBezTo>
                  <a:lnTo>
                    <a:pt x="533" y="322"/>
                  </a:lnTo>
                  <a:close/>
                  <a:moveTo>
                    <a:pt x="533" y="322"/>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392">
              <a:extLst>
                <a:ext uri="{FF2B5EF4-FFF2-40B4-BE49-F238E27FC236}">
                  <a16:creationId xmlns:a16="http://schemas.microsoft.com/office/drawing/2014/main" id="{18A3D288-5E7A-4290-4BBC-307B0A80F911}"/>
                </a:ext>
              </a:extLst>
            </p:cNvPr>
            <p:cNvSpPr>
              <a:spLocks noEditPoints="1"/>
            </p:cNvSpPr>
            <p:nvPr/>
          </p:nvSpPr>
          <p:spPr bwMode="auto">
            <a:xfrm>
              <a:off x="2536825" y="1943100"/>
              <a:ext cx="26988" cy="23812"/>
            </a:xfrm>
            <a:custGeom>
              <a:avLst/>
              <a:gdLst>
                <a:gd name="T0" fmla="*/ 619 w 678"/>
                <a:gd name="T1" fmla="*/ 58 h 629"/>
                <a:gd name="T2" fmla="*/ 409 w 678"/>
                <a:gd name="T3" fmla="*/ 58 h 629"/>
                <a:gd name="T4" fmla="*/ 91 w 678"/>
                <a:gd name="T5" fmla="*/ 375 h 629"/>
                <a:gd name="T6" fmla="*/ 197 w 678"/>
                <a:gd name="T7" fmla="*/ 629 h 629"/>
                <a:gd name="T8" fmla="*/ 302 w 678"/>
                <a:gd name="T9" fmla="*/ 586 h 629"/>
                <a:gd name="T10" fmla="*/ 619 w 678"/>
                <a:gd name="T11" fmla="*/ 268 h 629"/>
                <a:gd name="T12" fmla="*/ 619 w 678"/>
                <a:gd name="T13" fmla="*/ 58 h 629"/>
                <a:gd name="T14" fmla="*/ 619 w 678"/>
                <a:gd name="T15" fmla="*/ 58 h 6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629">
                  <a:moveTo>
                    <a:pt x="619" y="58"/>
                  </a:moveTo>
                  <a:cubicBezTo>
                    <a:pt x="561" y="0"/>
                    <a:pt x="467" y="0"/>
                    <a:pt x="409" y="58"/>
                  </a:cubicBezTo>
                  <a:lnTo>
                    <a:pt x="91" y="375"/>
                  </a:lnTo>
                  <a:cubicBezTo>
                    <a:pt x="0" y="467"/>
                    <a:pt x="66" y="629"/>
                    <a:pt x="197" y="629"/>
                  </a:cubicBezTo>
                  <a:cubicBezTo>
                    <a:pt x="235" y="629"/>
                    <a:pt x="273" y="615"/>
                    <a:pt x="302" y="586"/>
                  </a:cubicBezTo>
                  <a:lnTo>
                    <a:pt x="619" y="268"/>
                  </a:lnTo>
                  <a:cubicBezTo>
                    <a:pt x="678" y="210"/>
                    <a:pt x="678" y="116"/>
                    <a:pt x="619" y="58"/>
                  </a:cubicBezTo>
                  <a:close/>
                  <a:moveTo>
                    <a:pt x="619" y="58"/>
                  </a:move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pic>
        <p:nvPicPr>
          <p:cNvPr id="29" name="Picture 28">
            <a:extLst>
              <a:ext uri="{FF2B5EF4-FFF2-40B4-BE49-F238E27FC236}">
                <a16:creationId xmlns:a16="http://schemas.microsoft.com/office/drawing/2014/main" id="{6B8BF885-E50D-3584-94C0-45E9E3FA455B}"/>
              </a:ext>
            </a:extLst>
          </p:cNvPr>
          <p:cNvPicPr>
            <a:picLocks noChangeAspect="1"/>
          </p:cNvPicPr>
          <p:nvPr/>
        </p:nvPicPr>
        <p:blipFill>
          <a:blip r:embed="rId3"/>
          <a:stretch>
            <a:fillRect/>
          </a:stretch>
        </p:blipFill>
        <p:spPr>
          <a:xfrm>
            <a:off x="0" y="1255"/>
            <a:ext cx="9144000" cy="5140990"/>
          </a:xfrm>
          <a:prstGeom prst="rect">
            <a:avLst/>
          </a:prstGeom>
        </p:spPr>
      </p:pic>
      <p:pic>
        <p:nvPicPr>
          <p:cNvPr id="31" name="Picture 30">
            <a:extLst>
              <a:ext uri="{FF2B5EF4-FFF2-40B4-BE49-F238E27FC236}">
                <a16:creationId xmlns:a16="http://schemas.microsoft.com/office/drawing/2014/main" id="{CF1CC98D-E6CC-D8F1-839A-61C3957A37AE}"/>
              </a:ext>
            </a:extLst>
          </p:cNvPr>
          <p:cNvPicPr>
            <a:picLocks noChangeAspect="1"/>
          </p:cNvPicPr>
          <p:nvPr/>
        </p:nvPicPr>
        <p:blipFill>
          <a:blip r:embed="rId4"/>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ppt_x"/>
                                          </p:val>
                                        </p:tav>
                                        <p:tav tm="100000">
                                          <p:val>
                                            <p:strVal val="#ppt_x"/>
                                          </p:val>
                                        </p:tav>
                                      </p:tavLst>
                                    </p:anim>
                                    <p:anim calcmode="lin" valueType="num">
                                      <p:cBhvr additive="base">
                                        <p:cTn id="12" dur="500" fill="hold"/>
                                        <p:tgtEl>
                                          <p:spTgt spid="4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1500"/>
                            </p:stCondLst>
                            <p:childTnLst>
                              <p:par>
                                <p:cTn id="30" presetID="5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p:txBody>
          <a:bodyPr/>
          <a:lstStyle/>
          <a:p>
            <a:pPr lvl="0"/>
            <a:r>
              <a:rPr lang="en-US" dirty="0"/>
              <a:t>To reinforce the concept, try using an image</a:t>
            </a:r>
          </a:p>
        </p:txBody>
      </p:sp>
      <p:sp>
        <p:nvSpPr>
          <p:cNvPr id="145" name="Google Shape;145;p8"/>
          <p:cNvSpPr txBox="1">
            <a:spLocks noGrp="1"/>
          </p:cNvSpPr>
          <p:nvPr>
            <p:ph type="body" idx="1"/>
          </p:nvPr>
        </p:nvSpPr>
        <p:spPr/>
        <p:txBody>
          <a:bodyPr>
            <a:normAutofit/>
          </a:bodyPr>
          <a:lstStyle/>
          <a:p>
            <a:pPr lvl="0"/>
            <a:r>
              <a:rPr lang="en-US" dirty="0"/>
              <a:t>Images reveal large amounts of data, so remember: use an image instead of a long text. Your audience will appreciate it</a:t>
            </a:r>
            <a:br>
              <a:rPr lang="en-US" dirty="0"/>
            </a:br>
            <a:endParaRPr lang="en-US" dirty="0"/>
          </a:p>
        </p:txBody>
      </p:sp>
      <p:pic>
        <p:nvPicPr>
          <p:cNvPr id="144" name="Google Shape;144;p8"/>
          <p:cNvPicPr preferRelativeResize="0">
            <a:picLocks noGrp="1"/>
          </p:cNvPicPr>
          <p:nvPr>
            <p:ph type="pic" idx="10"/>
          </p:nvPr>
        </p:nvPicPr>
        <p:blipFill>
          <a:blip r:embed="rId3"/>
          <a:srcRect l="10831" r="10831"/>
          <a:stretch/>
        </p:blipFill>
        <p:spPr/>
      </p:pic>
      <p:pic>
        <p:nvPicPr>
          <p:cNvPr id="3" name="Picture 2">
            <a:extLst>
              <a:ext uri="{FF2B5EF4-FFF2-40B4-BE49-F238E27FC236}">
                <a16:creationId xmlns:a16="http://schemas.microsoft.com/office/drawing/2014/main" id="{41CA0899-4E0E-7927-E022-719B08C917FA}"/>
              </a:ext>
            </a:extLst>
          </p:cNvPr>
          <p:cNvPicPr>
            <a:picLocks noChangeAspect="1"/>
          </p:cNvPicPr>
          <p:nvPr/>
        </p:nvPicPr>
        <p:blipFill>
          <a:blip r:embed="rId4"/>
          <a:stretch>
            <a:fillRect/>
          </a:stretch>
        </p:blipFill>
        <p:spPr>
          <a:xfrm>
            <a:off x="0" y="1255"/>
            <a:ext cx="9144000" cy="5140990"/>
          </a:xfrm>
          <a:prstGeom prst="rect">
            <a:avLst/>
          </a:prstGeom>
        </p:spPr>
      </p:pic>
      <p:pic>
        <p:nvPicPr>
          <p:cNvPr id="5" name="Picture 4">
            <a:extLst>
              <a:ext uri="{FF2B5EF4-FFF2-40B4-BE49-F238E27FC236}">
                <a16:creationId xmlns:a16="http://schemas.microsoft.com/office/drawing/2014/main" id="{FA46DC01-603E-2348-F633-F78D64C5E375}"/>
              </a:ext>
            </a:extLst>
          </p:cNvPr>
          <p:cNvPicPr>
            <a:picLocks noChangeAspect="1"/>
          </p:cNvPicPr>
          <p:nvPr/>
        </p:nvPicPr>
        <p:blipFill>
          <a:blip r:embed="rId5"/>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p:cTn id="7" dur="500" fill="hold"/>
                                        <p:tgtEl>
                                          <p:spTgt spid="144"/>
                                        </p:tgtEl>
                                        <p:attrNameLst>
                                          <p:attrName>ppt_w</p:attrName>
                                        </p:attrNameLst>
                                      </p:cBhvr>
                                      <p:tavLst>
                                        <p:tav tm="0">
                                          <p:val>
                                            <p:fltVal val="0"/>
                                          </p:val>
                                        </p:tav>
                                        <p:tav tm="100000">
                                          <p:val>
                                            <p:strVal val="#ppt_w"/>
                                          </p:val>
                                        </p:tav>
                                      </p:tavLst>
                                    </p:anim>
                                    <p:anim calcmode="lin" valueType="num">
                                      <p:cBhvr>
                                        <p:cTn id="8" dur="500" fill="hold"/>
                                        <p:tgtEl>
                                          <p:spTgt spid="144"/>
                                        </p:tgtEl>
                                        <p:attrNameLst>
                                          <p:attrName>ppt_h</p:attrName>
                                        </p:attrNameLst>
                                      </p:cBhvr>
                                      <p:tavLst>
                                        <p:tav tm="0">
                                          <p:val>
                                            <p:fltVal val="0"/>
                                          </p:val>
                                        </p:tav>
                                        <p:tav tm="100000">
                                          <p:val>
                                            <p:strVal val="#ppt_h"/>
                                          </p:val>
                                        </p:tav>
                                      </p:tavLst>
                                    </p:anim>
                                    <p:animEffect transition="in" filter="fade">
                                      <p:cBhvr>
                                        <p:cTn id="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txBox="1">
            <a:spLocks noGrp="1"/>
          </p:cNvSpPr>
          <p:nvPr>
            <p:ph type="title"/>
          </p:nvPr>
        </p:nvSpPr>
        <p:spPr>
          <a:xfrm>
            <a:off x="723900" y="552450"/>
            <a:ext cx="7696200" cy="71556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500"/>
              <a:buFont typeface="Bebas Neue"/>
              <a:buNone/>
            </a:pPr>
            <a:r>
              <a:rPr lang="en-US" dirty="0"/>
              <a:t>This is a map</a:t>
            </a:r>
          </a:p>
        </p:txBody>
      </p:sp>
      <p:grpSp>
        <p:nvGrpSpPr>
          <p:cNvPr id="151" name="Google Shape;151;p9"/>
          <p:cNvGrpSpPr/>
          <p:nvPr/>
        </p:nvGrpSpPr>
        <p:grpSpPr>
          <a:xfrm>
            <a:off x="3500359" y="1583483"/>
            <a:ext cx="4919741" cy="2620545"/>
            <a:chOff x="233350" y="949250"/>
            <a:chExt cx="7137300" cy="3802300"/>
          </a:xfrm>
          <a:solidFill>
            <a:schemeClr val="accent1"/>
          </a:solidFill>
        </p:grpSpPr>
        <p:sp>
          <p:nvSpPr>
            <p:cNvPr id="152" name="Google Shape;152;p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3" name="Google Shape;153;p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4" name="Google Shape;154;p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5" name="Google Shape;155;p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6" name="Google Shape;156;p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7" name="Google Shape;157;p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8" name="Google Shape;158;p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59" name="Google Shape;159;p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0" name="Google Shape;160;p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1" name="Google Shape;161;p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2" name="Google Shape;162;p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3" name="Google Shape;163;p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4" name="Google Shape;164;p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5" name="Google Shape;165;p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6" name="Google Shape;166;p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7" name="Google Shape;167;p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8" name="Google Shape;168;p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69" name="Google Shape;169;p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0" name="Google Shape;170;p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1" name="Google Shape;171;p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2" name="Google Shape;172;p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3" name="Google Shape;173;p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4" name="Google Shape;174;p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5" name="Google Shape;175;p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6" name="Google Shape;176;p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7" name="Google Shape;177;p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8" name="Google Shape;178;p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9" name="Google Shape;179;p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0" name="Google Shape;180;p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1" name="Google Shape;181;p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2" name="Google Shape;182;p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3" name="Google Shape;183;p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4" name="Google Shape;184;p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5" name="Google Shape;185;p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6" name="Google Shape;186;p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7" name="Google Shape;187;p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8" name="Google Shape;188;p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9" name="Google Shape;189;p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0" name="Google Shape;190;p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1" name="Google Shape;191;p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2" name="Google Shape;192;p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3" name="Google Shape;193;p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4" name="Google Shape;194;p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5" name="Google Shape;195;p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6" name="Google Shape;196;p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7" name="Google Shape;197;p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8" name="Google Shape;198;p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9" name="Google Shape;199;p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0" name="Google Shape;200;p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1" name="Google Shape;201;p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2" name="Google Shape;202;p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
        <p:nvSpPr>
          <p:cNvPr id="206" name="Google Shape;206;p9"/>
          <p:cNvSpPr txBox="1"/>
          <p:nvPr/>
        </p:nvSpPr>
        <p:spPr>
          <a:xfrm flipH="1">
            <a:off x="1117966" y="1596155"/>
            <a:ext cx="2143771" cy="384900"/>
          </a:xfrm>
          <a:prstGeom prst="rect">
            <a:avLst/>
          </a:prstGeom>
          <a:noFill/>
          <a:ln>
            <a:noFill/>
          </a:ln>
        </p:spPr>
        <p:txBody>
          <a:bodyPr spcFirstLastPara="1" wrap="square" lIns="91425" tIns="91425" rIns="91425" bIns="91425" anchor="ctr" anchorCtr="0">
            <a:noAutofit/>
          </a:bodyPr>
          <a:lstStyle/>
          <a:p>
            <a:pPr marL="0" marR="0" lvl="0" indent="0" rtl="0">
              <a:spcBef>
                <a:spcPts val="0"/>
              </a:spcBef>
              <a:spcAft>
                <a:spcPts val="0"/>
              </a:spcAft>
              <a:buClr>
                <a:schemeClr val="dk1"/>
              </a:buClr>
              <a:buSzPts val="2500"/>
              <a:buFont typeface="Bebas Neue"/>
              <a:buNone/>
            </a:pPr>
            <a:r>
              <a:rPr lang="en-US" sz="2400" b="0" i="0" u="none" strike="noStrike" cap="none" dirty="0">
                <a:solidFill>
                  <a:schemeClr val="tx1"/>
                </a:solidFill>
                <a:latin typeface="Poppins ExtraBold" panose="00000900000000000000" pitchFamily="2" charset="0"/>
                <a:ea typeface="Bebas Neue"/>
                <a:cs typeface="Poppins ExtraBold" panose="00000900000000000000" pitchFamily="2" charset="0"/>
                <a:sym typeface="Bebas Neue"/>
              </a:rPr>
              <a:t>Spain</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07" name="Google Shape;207;p9"/>
          <p:cNvSpPr txBox="1"/>
          <p:nvPr/>
        </p:nvSpPr>
        <p:spPr>
          <a:xfrm flipH="1">
            <a:off x="1117966" y="3396023"/>
            <a:ext cx="2143771" cy="384900"/>
          </a:xfrm>
          <a:prstGeom prst="rect">
            <a:avLst/>
          </a:prstGeom>
          <a:noFill/>
          <a:ln>
            <a:noFill/>
          </a:ln>
        </p:spPr>
        <p:txBody>
          <a:bodyPr spcFirstLastPara="1" wrap="square" lIns="91425" tIns="91425" rIns="91425" bIns="91425" anchor="ctr" anchorCtr="0">
            <a:noAutofit/>
          </a:bodyPr>
          <a:lstStyle/>
          <a:p>
            <a:pPr marL="0" marR="0" lvl="0" indent="0" rtl="0">
              <a:spcBef>
                <a:spcPts val="0"/>
              </a:spcBef>
              <a:spcAft>
                <a:spcPts val="0"/>
              </a:spcAft>
              <a:buClr>
                <a:schemeClr val="dk1"/>
              </a:buClr>
              <a:buSzPts val="2500"/>
              <a:buFont typeface="Bebas Neue"/>
              <a:buNone/>
            </a:pPr>
            <a:r>
              <a:rPr lang="en-US" sz="2400" b="0" i="0" u="none" strike="noStrike" cap="none" dirty="0">
                <a:solidFill>
                  <a:schemeClr val="tx1"/>
                </a:solidFill>
                <a:latin typeface="Poppins ExtraBold" panose="00000900000000000000" pitchFamily="2" charset="0"/>
                <a:ea typeface="Bebas Neue"/>
                <a:cs typeface="Poppins ExtraBold" panose="00000900000000000000" pitchFamily="2" charset="0"/>
                <a:sym typeface="Bebas Neue"/>
              </a:rPr>
              <a:t>Australia</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08" name="Google Shape;208;p9"/>
          <p:cNvSpPr txBox="1"/>
          <p:nvPr/>
        </p:nvSpPr>
        <p:spPr>
          <a:xfrm flipH="1">
            <a:off x="1117978" y="2496089"/>
            <a:ext cx="2143771" cy="384900"/>
          </a:xfrm>
          <a:prstGeom prst="rect">
            <a:avLst/>
          </a:prstGeom>
          <a:noFill/>
          <a:ln>
            <a:noFill/>
          </a:ln>
        </p:spPr>
        <p:txBody>
          <a:bodyPr spcFirstLastPara="1" wrap="square" lIns="91425" tIns="91425" rIns="91425" bIns="91425" anchor="ctr" anchorCtr="0">
            <a:noAutofit/>
          </a:bodyPr>
          <a:lstStyle/>
          <a:p>
            <a:pPr marL="0" marR="0" lvl="0" indent="0" rtl="0">
              <a:spcBef>
                <a:spcPts val="0"/>
              </a:spcBef>
              <a:spcAft>
                <a:spcPts val="0"/>
              </a:spcAft>
              <a:buClr>
                <a:schemeClr val="dk1"/>
              </a:buClr>
              <a:buSzPts val="2500"/>
              <a:buFont typeface="Bebas Neue"/>
              <a:buNone/>
            </a:pPr>
            <a:r>
              <a:rPr lang="en-US" sz="2400" dirty="0">
                <a:solidFill>
                  <a:schemeClr val="tx1"/>
                </a:solidFill>
                <a:latin typeface="Poppins ExtraBold" panose="00000900000000000000" pitchFamily="2" charset="0"/>
                <a:cs typeface="Poppins ExtraBold" panose="00000900000000000000" pitchFamily="2" charset="0"/>
                <a:sym typeface="Bebas Neue"/>
              </a:rPr>
              <a:t>US</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09" name="Google Shape;209;p9"/>
          <p:cNvSpPr txBox="1"/>
          <p:nvPr/>
        </p:nvSpPr>
        <p:spPr>
          <a:xfrm flipH="1">
            <a:off x="1117977" y="1883610"/>
            <a:ext cx="2143755" cy="571800"/>
          </a:xfrm>
          <a:prstGeom prst="rect">
            <a:avLst/>
          </a:prstGeom>
          <a:noFill/>
          <a:ln>
            <a:noFill/>
          </a:ln>
        </p:spPr>
        <p:txBody>
          <a:bodyPr spcFirstLastPara="1" wrap="square" lIns="91425" tIns="91425" rIns="91425" bIns="91425" anchor="t" anchorCtr="0">
            <a:noAutofit/>
          </a:bodyPr>
          <a:lstStyle/>
          <a:p>
            <a:pPr marL="0" marR="0" lvl="0" indent="0" rtl="0">
              <a:spcBef>
                <a:spcPts val="0"/>
              </a:spcBef>
              <a:spcAft>
                <a:spcPts val="0"/>
              </a:spcAft>
              <a:buClr>
                <a:schemeClr val="dk1"/>
              </a:buClr>
              <a:buSzPts val="1600"/>
              <a:buFont typeface="Anaheim"/>
              <a:buNone/>
            </a:pPr>
            <a:r>
              <a:rPr lang="en-US" sz="1200"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Venus</a:t>
            </a: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 has a beautiful name, but it’s terribly hot</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10" name="Google Shape;210;p9"/>
          <p:cNvSpPr txBox="1"/>
          <p:nvPr/>
        </p:nvSpPr>
        <p:spPr>
          <a:xfrm flipH="1">
            <a:off x="1117977" y="3683478"/>
            <a:ext cx="2143755" cy="571800"/>
          </a:xfrm>
          <a:prstGeom prst="rect">
            <a:avLst/>
          </a:prstGeom>
          <a:noFill/>
          <a:ln>
            <a:noFill/>
          </a:ln>
        </p:spPr>
        <p:txBody>
          <a:bodyPr spcFirstLastPara="1" wrap="square" lIns="91425" tIns="91425" rIns="91425" bIns="91425" anchor="t" anchorCtr="0">
            <a:noAutofit/>
          </a:bodyPr>
          <a:lstStyle/>
          <a:p>
            <a:pPr marL="0" marR="0" lvl="0" indent="0" rtl="0">
              <a:spcBef>
                <a:spcPts val="0"/>
              </a:spcBef>
              <a:spcAft>
                <a:spcPts val="0"/>
              </a:spcAft>
              <a:buClr>
                <a:schemeClr val="dk1"/>
              </a:buClr>
              <a:buSzPts val="1600"/>
              <a:buFont typeface="Anaheim"/>
              <a:buNone/>
            </a:pP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Despite being red, Mars is a cold place, not hot</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11" name="Google Shape;211;p9"/>
          <p:cNvSpPr txBox="1"/>
          <p:nvPr/>
        </p:nvSpPr>
        <p:spPr>
          <a:xfrm flipH="1">
            <a:off x="1117991" y="2783544"/>
            <a:ext cx="2143755" cy="571800"/>
          </a:xfrm>
          <a:prstGeom prst="rect">
            <a:avLst/>
          </a:prstGeom>
          <a:noFill/>
          <a:ln>
            <a:noFill/>
          </a:ln>
        </p:spPr>
        <p:txBody>
          <a:bodyPr spcFirstLastPara="1" wrap="square" lIns="91425" tIns="91425" rIns="91425" bIns="91425" anchor="t" anchorCtr="0">
            <a:noAutofit/>
          </a:bodyPr>
          <a:lstStyle/>
          <a:p>
            <a:pPr marL="0" marR="0" lvl="0" indent="0" rtl="0">
              <a:spcBef>
                <a:spcPts val="0"/>
              </a:spcBef>
              <a:spcAft>
                <a:spcPts val="0"/>
              </a:spcAft>
              <a:buClr>
                <a:schemeClr val="dk1"/>
              </a:buClr>
              <a:buSzPts val="1600"/>
              <a:buFont typeface="Anaheim"/>
              <a:buNone/>
            </a:pP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Mercury is the closest planet to the Sun</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 name="Google Shape;451;p9">
            <a:extLst>
              <a:ext uri="{FF2B5EF4-FFF2-40B4-BE49-F238E27FC236}">
                <a16:creationId xmlns:a16="http://schemas.microsoft.com/office/drawing/2014/main" id="{9B1073C7-A03D-DB4B-943A-3E8D86125037}"/>
              </a:ext>
            </a:extLst>
          </p:cNvPr>
          <p:cNvSpPr/>
          <p:nvPr/>
        </p:nvSpPr>
        <p:spPr>
          <a:xfrm>
            <a:off x="723900" y="1660922"/>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Google Shape;451;p9">
            <a:extLst>
              <a:ext uri="{FF2B5EF4-FFF2-40B4-BE49-F238E27FC236}">
                <a16:creationId xmlns:a16="http://schemas.microsoft.com/office/drawing/2014/main" id="{59BE1D72-3F97-EA11-2C87-8DB9647787B1}"/>
              </a:ext>
            </a:extLst>
          </p:cNvPr>
          <p:cNvSpPr/>
          <p:nvPr/>
        </p:nvSpPr>
        <p:spPr>
          <a:xfrm>
            <a:off x="723900" y="2535217"/>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451;p9">
            <a:extLst>
              <a:ext uri="{FF2B5EF4-FFF2-40B4-BE49-F238E27FC236}">
                <a16:creationId xmlns:a16="http://schemas.microsoft.com/office/drawing/2014/main" id="{AB9D01FC-15DB-44E8-736E-A995DBEEFCF1}"/>
              </a:ext>
            </a:extLst>
          </p:cNvPr>
          <p:cNvSpPr/>
          <p:nvPr/>
        </p:nvSpPr>
        <p:spPr>
          <a:xfrm>
            <a:off x="723900" y="3456484"/>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Google Shape;451;p9">
            <a:extLst>
              <a:ext uri="{FF2B5EF4-FFF2-40B4-BE49-F238E27FC236}">
                <a16:creationId xmlns:a16="http://schemas.microsoft.com/office/drawing/2014/main" id="{FFFF8290-114D-9E56-2FEA-D6E3DDB88C62}"/>
              </a:ext>
            </a:extLst>
          </p:cNvPr>
          <p:cNvSpPr/>
          <p:nvPr/>
        </p:nvSpPr>
        <p:spPr>
          <a:xfrm>
            <a:off x="5585688" y="2317947"/>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tx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451;p9">
            <a:extLst>
              <a:ext uri="{FF2B5EF4-FFF2-40B4-BE49-F238E27FC236}">
                <a16:creationId xmlns:a16="http://schemas.microsoft.com/office/drawing/2014/main" id="{D571BDD2-A665-06A5-C736-F9F27B877C0F}"/>
              </a:ext>
            </a:extLst>
          </p:cNvPr>
          <p:cNvSpPr/>
          <p:nvPr/>
        </p:nvSpPr>
        <p:spPr>
          <a:xfrm>
            <a:off x="4162955" y="2309133"/>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bg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451;p9">
            <a:extLst>
              <a:ext uri="{FF2B5EF4-FFF2-40B4-BE49-F238E27FC236}">
                <a16:creationId xmlns:a16="http://schemas.microsoft.com/office/drawing/2014/main" id="{3AE29E84-15D5-0FC5-308F-B9534F51B590}"/>
              </a:ext>
            </a:extLst>
          </p:cNvPr>
          <p:cNvSpPr/>
          <p:nvPr/>
        </p:nvSpPr>
        <p:spPr>
          <a:xfrm>
            <a:off x="7791528" y="3633571"/>
            <a:ext cx="321069" cy="324439"/>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a:extLst>
              <a:ext uri="{FF2B5EF4-FFF2-40B4-BE49-F238E27FC236}">
                <a16:creationId xmlns:a16="http://schemas.microsoft.com/office/drawing/2014/main" id="{EB978F7E-A4C5-2380-0A2E-8BD07F7CCE81}"/>
              </a:ext>
            </a:extLst>
          </p:cNvPr>
          <p:cNvPicPr>
            <a:picLocks noChangeAspect="1"/>
          </p:cNvPicPr>
          <p:nvPr/>
        </p:nvPicPr>
        <p:blipFill>
          <a:blip r:embed="rId3"/>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500"/>
              <a:buFont typeface="Bebas Neue"/>
              <a:buNone/>
            </a:pPr>
            <a:r>
              <a:rPr lang="en-US" dirty="0"/>
              <a:t>You can use this graph</a:t>
            </a:r>
          </a:p>
        </p:txBody>
      </p:sp>
      <p:sp>
        <p:nvSpPr>
          <p:cNvPr id="220" name="Google Shape;220;p10"/>
          <p:cNvSpPr txBox="1"/>
          <p:nvPr/>
        </p:nvSpPr>
        <p:spPr>
          <a:xfrm>
            <a:off x="723900" y="4372634"/>
            <a:ext cx="7696200" cy="287303"/>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200"/>
              <a:buFont typeface="Anaheim"/>
              <a:buNone/>
            </a:pPr>
            <a:r>
              <a:rPr lang="en-US" sz="1000" b="0" i="0" u="none" strike="noStrike" cap="none" dirty="0">
                <a:solidFill>
                  <a:schemeClr val="dk1"/>
                </a:solidFill>
                <a:latin typeface="Arimo" panose="020B0604020202020204" pitchFamily="34" charset="0"/>
                <a:ea typeface="Arimo" panose="020B0604020202020204" pitchFamily="34" charset="0"/>
                <a:cs typeface="Arimo" panose="020B0604020202020204" pitchFamily="34" charset="0"/>
                <a:sym typeface="Anaheim"/>
              </a:rPr>
              <a:t>Follow the link in the graph to modify its data and then paste the new one here. </a:t>
            </a:r>
            <a:r>
              <a:rPr lang="en-US" sz="1000" b="1" i="0" u="none" strike="noStrike" cap="none" dirty="0">
                <a:solidFill>
                  <a:schemeClr val="dk1"/>
                </a:solidFill>
                <a:uFill>
                  <a:noFill/>
                </a:uFill>
                <a:latin typeface="Arimo" panose="020B0604020202020204" pitchFamily="34" charset="0"/>
                <a:ea typeface="Arimo" panose="020B0604020202020204" pitchFamily="34" charset="0"/>
                <a:cs typeface="Arimo" panose="020B0604020202020204" pitchFamily="34" charset="0"/>
                <a:sym typeface="Anaheim"/>
                <a:hlinkClick r:id="rId3">
                  <a:extLst>
                    <a:ext uri="{A12FA001-AC4F-418D-AE19-62706E023703}">
                      <ahyp:hlinkClr xmlns:ahyp="http://schemas.microsoft.com/office/drawing/2018/hyperlinkcolor" val="tx"/>
                    </a:ext>
                  </a:extLst>
                </a:hlinkClick>
              </a:rPr>
              <a:t>For more info, click here</a:t>
            </a:r>
            <a:endParaRPr sz="1000" b="1" i="0" u="none" strike="noStrike" cap="none" dirty="0">
              <a:solidFill>
                <a:schemeClr val="dk1"/>
              </a:solidFill>
              <a:latin typeface="Arimo" panose="020B0604020202020204" pitchFamily="34" charset="0"/>
              <a:ea typeface="Arimo" panose="020B0604020202020204" pitchFamily="34" charset="0"/>
              <a:cs typeface="Arimo" panose="020B0604020202020204" pitchFamily="34" charset="0"/>
              <a:sym typeface="Anaheim"/>
            </a:endParaRPr>
          </a:p>
        </p:txBody>
      </p:sp>
      <p:graphicFrame>
        <p:nvGraphicFramePr>
          <p:cNvPr id="221" name="Google Shape;221;p10"/>
          <p:cNvGraphicFramePr/>
          <p:nvPr>
            <p:extLst>
              <p:ext uri="{D42A27DB-BD31-4B8C-83A1-F6EECF244321}">
                <p14:modId xmlns:p14="http://schemas.microsoft.com/office/powerpoint/2010/main" val="4001903149"/>
              </p:ext>
            </p:extLst>
          </p:nvPr>
        </p:nvGraphicFramePr>
        <p:xfrm>
          <a:off x="4088990" y="1353239"/>
          <a:ext cx="4331110" cy="2887406"/>
        </p:xfrm>
        <a:graphic>
          <a:graphicData uri="http://schemas.openxmlformats.org/drawingml/2006/chart">
            <c:chart xmlns:c="http://schemas.openxmlformats.org/drawingml/2006/chart" xmlns:r="http://schemas.openxmlformats.org/officeDocument/2006/relationships" r:id="rId4"/>
          </a:graphicData>
        </a:graphic>
      </p:graphicFrame>
      <p:sp>
        <p:nvSpPr>
          <p:cNvPr id="222" name="Google Shape;222;p10"/>
          <p:cNvSpPr txBox="1"/>
          <p:nvPr/>
        </p:nvSpPr>
        <p:spPr>
          <a:xfrm flipH="1">
            <a:off x="1168234" y="1450801"/>
            <a:ext cx="2330389" cy="3849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dk1"/>
              </a:buClr>
              <a:buSzPts val="2500"/>
              <a:buFont typeface="Bebas Neue"/>
              <a:buNone/>
            </a:pPr>
            <a:r>
              <a:rPr lang="en-US" sz="2400" b="0" i="0" u="none" strike="noStrike" cap="none" dirty="0">
                <a:solidFill>
                  <a:schemeClr val="tx1"/>
                </a:solidFill>
                <a:latin typeface="Poppins ExtraBold" panose="00000900000000000000" pitchFamily="2" charset="0"/>
                <a:ea typeface="Bebas Neue"/>
                <a:cs typeface="Poppins ExtraBold" panose="00000900000000000000" pitchFamily="2" charset="0"/>
                <a:sym typeface="Bebas Neue"/>
              </a:rPr>
              <a:t>Venus</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23" name="Google Shape;223;p10"/>
          <p:cNvSpPr txBox="1"/>
          <p:nvPr/>
        </p:nvSpPr>
        <p:spPr>
          <a:xfrm flipH="1">
            <a:off x="1168234" y="3359853"/>
            <a:ext cx="2330389" cy="3849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dk1"/>
              </a:buClr>
              <a:buSzPts val="2500"/>
              <a:buFont typeface="Bebas Neue"/>
              <a:buNone/>
            </a:pPr>
            <a:r>
              <a:rPr lang="en-US" sz="2400" b="0" i="0" u="none" strike="noStrike" cap="none" dirty="0">
                <a:solidFill>
                  <a:schemeClr val="tx1"/>
                </a:solidFill>
                <a:latin typeface="Poppins ExtraBold" panose="00000900000000000000" pitchFamily="2" charset="0"/>
                <a:ea typeface="Bebas Neue"/>
                <a:cs typeface="Poppins ExtraBold" panose="00000900000000000000" pitchFamily="2" charset="0"/>
                <a:sym typeface="Bebas Neue"/>
              </a:rPr>
              <a:t>Mars</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24" name="Google Shape;224;p10"/>
          <p:cNvSpPr txBox="1"/>
          <p:nvPr/>
        </p:nvSpPr>
        <p:spPr>
          <a:xfrm flipH="1">
            <a:off x="1168234" y="2398503"/>
            <a:ext cx="2330389" cy="3849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Clr>
                <a:schemeClr val="dk1"/>
              </a:buClr>
              <a:buSzPts val="2500"/>
              <a:buFont typeface="Bebas Neue"/>
              <a:buNone/>
            </a:pPr>
            <a:r>
              <a:rPr lang="en-US" sz="2400" b="0" i="0" u="none" strike="noStrike" cap="none" dirty="0">
                <a:solidFill>
                  <a:schemeClr val="tx1"/>
                </a:solidFill>
                <a:latin typeface="Poppins ExtraBold" panose="00000900000000000000" pitchFamily="2" charset="0"/>
                <a:ea typeface="Bebas Neue"/>
                <a:cs typeface="Poppins ExtraBold" panose="00000900000000000000" pitchFamily="2" charset="0"/>
                <a:sym typeface="Bebas Neue"/>
              </a:rPr>
              <a:t>Mercury</a:t>
            </a:r>
            <a:endParaRPr lang="en-US" sz="2400" dirty="0">
              <a:solidFill>
                <a:schemeClr val="tx1"/>
              </a:solidFill>
              <a:latin typeface="Poppins ExtraBold" panose="00000900000000000000" pitchFamily="2" charset="0"/>
              <a:cs typeface="Poppins ExtraBold" panose="00000900000000000000" pitchFamily="2" charset="0"/>
            </a:endParaRPr>
          </a:p>
        </p:txBody>
      </p:sp>
      <p:sp>
        <p:nvSpPr>
          <p:cNvPr id="225" name="Google Shape;225;p10"/>
          <p:cNvSpPr txBox="1"/>
          <p:nvPr/>
        </p:nvSpPr>
        <p:spPr>
          <a:xfrm flipH="1">
            <a:off x="1168235" y="1708996"/>
            <a:ext cx="2330389" cy="571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Anaheim"/>
              <a:buNone/>
            </a:pP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It has a beautiful name, but it’s terribly hot</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26" name="Google Shape;226;p10"/>
          <p:cNvSpPr txBox="1"/>
          <p:nvPr/>
        </p:nvSpPr>
        <p:spPr>
          <a:xfrm flipH="1">
            <a:off x="1168235" y="3618048"/>
            <a:ext cx="2330389" cy="571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Anaheim"/>
              <a:buNone/>
            </a:pP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Despite being red, Mars is a cold place, not hot</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27" name="Google Shape;227;p10"/>
          <p:cNvSpPr txBox="1"/>
          <p:nvPr/>
        </p:nvSpPr>
        <p:spPr>
          <a:xfrm flipH="1">
            <a:off x="1168235" y="2656698"/>
            <a:ext cx="2330389" cy="571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Anaheim"/>
              <a:buNone/>
            </a:pPr>
            <a:r>
              <a:rPr lang="en-US" sz="1200" b="0" i="0" u="none" strike="noStrike" cap="none" dirty="0">
                <a:solidFill>
                  <a:schemeClr val="tx1"/>
                </a:solidFill>
                <a:latin typeface="Arimo" panose="020B0604020202020204" pitchFamily="34" charset="0"/>
                <a:ea typeface="Arimo" panose="020B0604020202020204" pitchFamily="34" charset="0"/>
                <a:cs typeface="Arimo" panose="020B0604020202020204" pitchFamily="34" charset="0"/>
                <a:sym typeface="Anaheim"/>
              </a:rPr>
              <a:t>Mercury is the closest planet to the Sun</a:t>
            </a:r>
            <a:endParaRPr sz="1200" dirty="0">
              <a:solidFill>
                <a:schemeClr val="tx1"/>
              </a:solidFill>
              <a:latin typeface="Arimo" panose="020B0604020202020204" pitchFamily="34" charset="0"/>
              <a:ea typeface="Arimo" panose="020B0604020202020204" pitchFamily="34" charset="0"/>
              <a:cs typeface="Arimo" panose="020B0604020202020204" pitchFamily="34" charset="0"/>
            </a:endParaRPr>
          </a:p>
        </p:txBody>
      </p:sp>
      <p:sp>
        <p:nvSpPr>
          <p:cNvPr id="2" name="Rectángulo: una sola esquina redondeada 1">
            <a:extLst>
              <a:ext uri="{FF2B5EF4-FFF2-40B4-BE49-F238E27FC236}">
                <a16:creationId xmlns:a16="http://schemas.microsoft.com/office/drawing/2014/main" id="{EAA6CB2A-0F8D-187B-62C2-10E50FBD1069}"/>
              </a:ext>
            </a:extLst>
          </p:cNvPr>
          <p:cNvSpPr/>
          <p:nvPr/>
        </p:nvSpPr>
        <p:spPr>
          <a:xfrm>
            <a:off x="723901" y="1430192"/>
            <a:ext cx="384900" cy="384900"/>
          </a:xfrm>
          <a:prstGeom prst="round1Rect">
            <a:avLst>
              <a:gd name="adj" fmla="val 317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una sola esquina redondeada 2">
            <a:extLst>
              <a:ext uri="{FF2B5EF4-FFF2-40B4-BE49-F238E27FC236}">
                <a16:creationId xmlns:a16="http://schemas.microsoft.com/office/drawing/2014/main" id="{CEEC9241-AA8C-313A-5B89-5E17507A3526}"/>
              </a:ext>
            </a:extLst>
          </p:cNvPr>
          <p:cNvSpPr/>
          <p:nvPr/>
        </p:nvSpPr>
        <p:spPr>
          <a:xfrm>
            <a:off x="723901" y="2372476"/>
            <a:ext cx="384900" cy="384900"/>
          </a:xfrm>
          <a:prstGeom prst="round1Rect">
            <a:avLst>
              <a:gd name="adj" fmla="val 3172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una sola esquina redondeada 3">
            <a:extLst>
              <a:ext uri="{FF2B5EF4-FFF2-40B4-BE49-F238E27FC236}">
                <a16:creationId xmlns:a16="http://schemas.microsoft.com/office/drawing/2014/main" id="{D2488417-AA4D-89A6-85FD-AEDF98BE1560}"/>
              </a:ext>
            </a:extLst>
          </p:cNvPr>
          <p:cNvSpPr/>
          <p:nvPr/>
        </p:nvSpPr>
        <p:spPr>
          <a:xfrm>
            <a:off x="723901" y="3335232"/>
            <a:ext cx="384900" cy="384900"/>
          </a:xfrm>
          <a:prstGeom prst="round1Rect">
            <a:avLst>
              <a:gd name="adj" fmla="val 3172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Picture 5">
            <a:extLst>
              <a:ext uri="{FF2B5EF4-FFF2-40B4-BE49-F238E27FC236}">
                <a16:creationId xmlns:a16="http://schemas.microsoft.com/office/drawing/2014/main" id="{306741D8-D001-27E9-6A99-5C9EB58BC51B}"/>
              </a:ext>
            </a:extLst>
          </p:cNvPr>
          <p:cNvPicPr>
            <a:picLocks noChangeAspect="1"/>
          </p:cNvPicPr>
          <p:nvPr/>
        </p:nvPicPr>
        <p:blipFill>
          <a:blip r:embed="rId5"/>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1"/>
                                        </p:tgtEl>
                                        <p:attrNameLst>
                                          <p:attrName>style.visibility</p:attrName>
                                        </p:attrNameLst>
                                      </p:cBhvr>
                                      <p:to>
                                        <p:strVal val="visible"/>
                                      </p:to>
                                    </p:set>
                                    <p:anim calcmode="lin" valueType="num">
                                      <p:cBhvr>
                                        <p:cTn id="25" dur="500" fill="hold"/>
                                        <p:tgtEl>
                                          <p:spTgt spid="221"/>
                                        </p:tgtEl>
                                        <p:attrNameLst>
                                          <p:attrName>ppt_w</p:attrName>
                                        </p:attrNameLst>
                                      </p:cBhvr>
                                      <p:tavLst>
                                        <p:tav tm="0">
                                          <p:val>
                                            <p:fltVal val="0"/>
                                          </p:val>
                                        </p:tav>
                                        <p:tav tm="100000">
                                          <p:val>
                                            <p:strVal val="#ppt_w"/>
                                          </p:val>
                                        </p:tav>
                                      </p:tavLst>
                                    </p:anim>
                                    <p:anim calcmode="lin" valueType="num">
                                      <p:cBhvr>
                                        <p:cTn id="26" dur="500" fill="hold"/>
                                        <p:tgtEl>
                                          <p:spTgt spid="221"/>
                                        </p:tgtEl>
                                        <p:attrNameLst>
                                          <p:attrName>ppt_h</p:attrName>
                                        </p:attrNameLst>
                                      </p:cBhvr>
                                      <p:tavLst>
                                        <p:tav tm="0">
                                          <p:val>
                                            <p:fltVal val="0"/>
                                          </p:val>
                                        </p:tav>
                                        <p:tav tm="100000">
                                          <p:val>
                                            <p:strVal val="#ppt_h"/>
                                          </p:val>
                                        </p:tav>
                                      </p:tavLst>
                                    </p:anim>
                                    <p:animEffect transition="in" filter="fade">
                                      <p:cBhvr>
                                        <p:cTn id="2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1" grpId="0">
        <p:bldAsOne/>
      </p:bldGraphic>
      <p:bldP spid="2" grpId="0" animBg="1"/>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1" name="Title 10">
            <a:extLst>
              <a:ext uri="{FF2B5EF4-FFF2-40B4-BE49-F238E27FC236}">
                <a16:creationId xmlns:a16="http://schemas.microsoft.com/office/drawing/2014/main" id="{8C2B6795-67F6-0405-2CE9-5CB58C855DED}"/>
              </a:ext>
            </a:extLst>
          </p:cNvPr>
          <p:cNvSpPr>
            <a:spLocks noGrp="1"/>
          </p:cNvSpPr>
          <p:nvPr>
            <p:ph type="title"/>
          </p:nvPr>
        </p:nvSpPr>
        <p:spPr>
          <a:xfrm>
            <a:off x="588434" y="755649"/>
            <a:ext cx="8183034" cy="3398662"/>
          </a:xfrm>
        </p:spPr>
        <p:txBody>
          <a:bodyPr>
            <a:normAutofit fontScale="90000"/>
          </a:bodyPr>
          <a:lstStyle/>
          <a:p>
            <a:r>
              <a:rPr lang="en-US" sz="36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TravelPH</a:t>
            </a:r>
            <a:r>
              <a:rPr lang="en-US" sz="4000" dirty="0">
                <a:latin typeface="Times New Roman" panose="02020603050405020304" pitchFamily="18" charset="0"/>
                <a:cs typeface="Times New Roman" panose="02020603050405020304" pitchFamily="18" charset="0"/>
              </a:rPr>
              <a:t> aimed to showcase the diverse and captivating tourist destinations scattered across the Philippines. This serves as a testament to the rich  to the rich cultural heritage and natural wonders that make the Philippines a top choice for travelers worldwide.</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1" name="Title 10">
            <a:extLst>
              <a:ext uri="{FF2B5EF4-FFF2-40B4-BE49-F238E27FC236}">
                <a16:creationId xmlns:a16="http://schemas.microsoft.com/office/drawing/2014/main" id="{8C2B6795-67F6-0405-2CE9-5CB58C855DED}"/>
              </a:ext>
            </a:extLst>
          </p:cNvPr>
          <p:cNvSpPr>
            <a:spLocks noGrp="1"/>
          </p:cNvSpPr>
          <p:nvPr>
            <p:ph type="title"/>
          </p:nvPr>
        </p:nvSpPr>
        <p:spPr>
          <a:xfrm>
            <a:off x="480483" y="337960"/>
            <a:ext cx="8183034" cy="3398662"/>
          </a:xfrm>
        </p:spPr>
        <p:txBody>
          <a:bodyPr>
            <a:normAutofit fontScale="90000"/>
          </a:bodyPr>
          <a:lstStyle/>
          <a:p>
            <a:r>
              <a:rPr lang="en-US" sz="4400" b="1" dirty="0">
                <a:latin typeface="Times New Roman" panose="02020603050405020304" pitchFamily="18" charset="0"/>
                <a:cs typeface="Times New Roman" panose="02020603050405020304" pitchFamily="18" charset="0"/>
              </a:rPr>
              <a:t>Objectives:</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1. Select 3 destinations for each categories representing variety of tourist attractions in the Philippines.</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2. Develop informative descriptions and compelling visuals for each destinations.</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3. Promote tourism in the Philippines by showcasing its natural beauty, cultural heritage, and urban attractions to a global audience.</a:t>
            </a:r>
          </a:p>
        </p:txBody>
      </p:sp>
    </p:spTree>
    <p:extLst>
      <p:ext uri="{BB962C8B-B14F-4D97-AF65-F5344CB8AC3E}">
        <p14:creationId xmlns:p14="http://schemas.microsoft.com/office/powerpoint/2010/main" val="380573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1" name="Title 10">
            <a:extLst>
              <a:ext uri="{FF2B5EF4-FFF2-40B4-BE49-F238E27FC236}">
                <a16:creationId xmlns:a16="http://schemas.microsoft.com/office/drawing/2014/main" id="{8C2B6795-67F6-0405-2CE9-5CB58C855DED}"/>
              </a:ext>
            </a:extLst>
          </p:cNvPr>
          <p:cNvSpPr>
            <a:spLocks noGrp="1"/>
          </p:cNvSpPr>
          <p:nvPr>
            <p:ph type="title"/>
          </p:nvPr>
        </p:nvSpPr>
        <p:spPr>
          <a:xfrm>
            <a:off x="480483" y="337960"/>
            <a:ext cx="8183034" cy="4561418"/>
          </a:xfrm>
        </p:spPr>
        <p:txBody>
          <a:bodyPr>
            <a:normAutofit fontScale="90000"/>
          </a:bodyPr>
          <a:lstStyle/>
          <a:p>
            <a:r>
              <a:rPr lang="en-US" sz="4400" b="1" dirty="0">
                <a:latin typeface="Times New Roman" panose="02020603050405020304" pitchFamily="18" charset="0"/>
                <a:cs typeface="Times New Roman" panose="02020603050405020304" pitchFamily="18" charset="0"/>
              </a:rPr>
              <a:t>Scope:</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1. Creation of a website with different html for beaches, mountains, cultural sites and urban attraction.</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2. Inclusion of three handpicked destinations for each category, accompanied by high quality pictures.</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3. Development of detailed descriptions and additional information for each </a:t>
            </a:r>
            <a:r>
              <a:rPr lang="en-US" sz="3600" dirty="0" err="1">
                <a:latin typeface="Times New Roman" panose="02020603050405020304" pitchFamily="18" charset="0"/>
                <a:cs typeface="Times New Roman" panose="02020603050405020304" pitchFamily="18" charset="0"/>
              </a:rPr>
              <a:t>destinationon</a:t>
            </a:r>
            <a:r>
              <a:rPr lang="en-US" sz="3600" dirty="0">
                <a:latin typeface="Times New Roman" panose="02020603050405020304" pitchFamily="18" charset="0"/>
                <a:cs typeface="Times New Roman" panose="02020603050405020304" pitchFamily="18" charset="0"/>
              </a:rPr>
              <a:t> separate html pages.	 </a:t>
            </a:r>
          </a:p>
        </p:txBody>
      </p:sp>
    </p:spTree>
    <p:extLst>
      <p:ext uri="{BB962C8B-B14F-4D97-AF65-F5344CB8AC3E}">
        <p14:creationId xmlns:p14="http://schemas.microsoft.com/office/powerpoint/2010/main" val="412616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1" name="Title 10">
            <a:extLst>
              <a:ext uri="{FF2B5EF4-FFF2-40B4-BE49-F238E27FC236}">
                <a16:creationId xmlns:a16="http://schemas.microsoft.com/office/drawing/2014/main" id="{8C2B6795-67F6-0405-2CE9-5CB58C855DED}"/>
              </a:ext>
            </a:extLst>
          </p:cNvPr>
          <p:cNvSpPr>
            <a:spLocks noGrp="1"/>
          </p:cNvSpPr>
          <p:nvPr>
            <p:ph type="title"/>
          </p:nvPr>
        </p:nvSpPr>
        <p:spPr>
          <a:xfrm>
            <a:off x="440266" y="337960"/>
            <a:ext cx="8523112" cy="4805540"/>
          </a:xfrm>
        </p:spPr>
        <p:txBody>
          <a:bodyPr>
            <a:noAutofit/>
          </a:bodyPr>
          <a:lstStyle/>
          <a:p>
            <a:r>
              <a:rPr lang="en-US" sz="3200" b="1" dirty="0">
                <a:latin typeface="Times New Roman" panose="02020603050405020304" pitchFamily="18" charset="0"/>
                <a:cs typeface="Times New Roman" panose="02020603050405020304" pitchFamily="18" charset="0"/>
              </a:rPr>
              <a:t>Delimitation: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1. Due to time and resource constraints, only four categories with three destinations each will be included in the website.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 The website will feature static content for each destination, focusing descriptions, and images without interactive elements such as user reviews or booking functionality.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While user can click on destination images to access detailed descriptions, the website will not include advanced interactive features such as maps or virtual tour.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4. The project will focus primarily on frontend development, it wont feature backend functionality such as form submission or data storage.</a:t>
            </a:r>
          </a:p>
        </p:txBody>
      </p:sp>
    </p:spTree>
    <p:extLst>
      <p:ext uri="{BB962C8B-B14F-4D97-AF65-F5344CB8AC3E}">
        <p14:creationId xmlns:p14="http://schemas.microsoft.com/office/powerpoint/2010/main" val="49826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10" name="Picture 9">
            <a:extLst>
              <a:ext uri="{FF2B5EF4-FFF2-40B4-BE49-F238E27FC236}">
                <a16:creationId xmlns:a16="http://schemas.microsoft.com/office/drawing/2014/main" id="{7AD19DC4-F571-1889-0D76-B213BEFD4511}"/>
              </a:ext>
            </a:extLst>
          </p:cNvPr>
          <p:cNvPicPr>
            <a:picLocks noChangeAspect="1"/>
          </p:cNvPicPr>
          <p:nvPr/>
        </p:nvPicPr>
        <p:blipFill>
          <a:blip r:embed="rId3"/>
          <a:stretch>
            <a:fillRect/>
          </a:stretch>
        </p:blipFill>
        <p:spPr>
          <a:xfrm>
            <a:off x="0" y="1255"/>
            <a:ext cx="9144000" cy="5140990"/>
          </a:xfrm>
          <a:prstGeom prst="rect">
            <a:avLst/>
          </a:prstGeom>
        </p:spPr>
      </p:pic>
      <p:pic>
        <p:nvPicPr>
          <p:cNvPr id="3" name="Picture 2">
            <a:extLst>
              <a:ext uri="{FF2B5EF4-FFF2-40B4-BE49-F238E27FC236}">
                <a16:creationId xmlns:a16="http://schemas.microsoft.com/office/drawing/2014/main" id="{0E6F17B9-3D2F-B610-79EB-AC290E0089C9}"/>
              </a:ext>
            </a:extLst>
          </p:cNvPr>
          <p:cNvPicPr>
            <a:picLocks noChangeAspect="1"/>
          </p:cNvPicPr>
          <p:nvPr/>
        </p:nvPicPr>
        <p:blipFill>
          <a:blip r:embed="rId4"/>
          <a:stretch>
            <a:fillRect/>
          </a:stretch>
        </p:blipFill>
        <p:spPr>
          <a:xfrm>
            <a:off x="0" y="1255"/>
            <a:ext cx="9144000" cy="5140990"/>
          </a:xfrm>
          <a:prstGeom prst="rect">
            <a:avLst/>
          </a:prstGeom>
        </p:spPr>
      </p:pic>
    </p:spTree>
    <p:extLst>
      <p:ext uri="{BB962C8B-B14F-4D97-AF65-F5344CB8AC3E}">
        <p14:creationId xmlns:p14="http://schemas.microsoft.com/office/powerpoint/2010/main" val="12077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2C8A3517-EA08-1066-9782-CD03E7DA7569}"/>
              </a:ext>
            </a:extLst>
          </p:cNvPr>
          <p:cNvSpPr/>
          <p:nvPr/>
        </p:nvSpPr>
        <p:spPr>
          <a:xfrm>
            <a:off x="5104638"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Single Corner Rounded 6">
            <a:extLst>
              <a:ext uri="{FF2B5EF4-FFF2-40B4-BE49-F238E27FC236}">
                <a16:creationId xmlns:a16="http://schemas.microsoft.com/office/drawing/2014/main" id="{A74CD01A-AABE-6F21-06BD-D9D9AD91D0D6}"/>
              </a:ext>
            </a:extLst>
          </p:cNvPr>
          <p:cNvSpPr/>
          <p:nvPr/>
        </p:nvSpPr>
        <p:spPr>
          <a:xfrm>
            <a:off x="1341657" y="3320957"/>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Single Corner Rounded 4">
            <a:extLst>
              <a:ext uri="{FF2B5EF4-FFF2-40B4-BE49-F238E27FC236}">
                <a16:creationId xmlns:a16="http://schemas.microsoft.com/office/drawing/2014/main" id="{267B0B55-B8B7-B760-11D9-BB04AFF28C17}"/>
              </a:ext>
            </a:extLst>
          </p:cNvPr>
          <p:cNvSpPr/>
          <p:nvPr/>
        </p:nvSpPr>
        <p:spPr>
          <a:xfrm>
            <a:off x="5104638"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Single Corner Rounded 3">
            <a:extLst>
              <a:ext uri="{FF2B5EF4-FFF2-40B4-BE49-F238E27FC236}">
                <a16:creationId xmlns:a16="http://schemas.microsoft.com/office/drawing/2014/main" id="{9C5451D7-E40B-3363-08D6-B813AEF75030}"/>
              </a:ext>
            </a:extLst>
          </p:cNvPr>
          <p:cNvSpPr/>
          <p:nvPr/>
        </p:nvSpPr>
        <p:spPr>
          <a:xfrm>
            <a:off x="1341657" y="1850578"/>
            <a:ext cx="641445" cy="470848"/>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Google Shape;92;p3"/>
          <p:cNvSpPr txBox="1">
            <a:spLocks noGrp="1"/>
          </p:cNvSpPr>
          <p:nvPr>
            <p:ph type="body" idx="1"/>
          </p:nvPr>
        </p:nvSpPr>
        <p:spPr/>
        <p:txBody>
          <a:bodyPr/>
          <a:lstStyle/>
          <a:p>
            <a:pPr lvl="0"/>
            <a:r>
              <a:rPr lang="en-US" dirty="0"/>
              <a:t>You can describe the topic of the section here</a:t>
            </a:r>
          </a:p>
        </p:txBody>
      </p:sp>
      <p:sp>
        <p:nvSpPr>
          <p:cNvPr id="93" name="Google Shape;93;p3"/>
          <p:cNvSpPr txBox="1">
            <a:spLocks noGrp="1"/>
          </p:cNvSpPr>
          <p:nvPr>
            <p:ph type="body" idx="2"/>
          </p:nvPr>
        </p:nvSpPr>
        <p:spPr/>
        <p:txBody>
          <a:bodyPr/>
          <a:lstStyle/>
          <a:p>
            <a:pPr lvl="0"/>
            <a:r>
              <a:rPr lang="en-US" dirty="0"/>
              <a:t>Section</a:t>
            </a:r>
          </a:p>
        </p:txBody>
      </p:sp>
      <p:sp>
        <p:nvSpPr>
          <p:cNvPr id="94" name="Google Shape;94;p3"/>
          <p:cNvSpPr txBox="1">
            <a:spLocks noGrp="1"/>
          </p:cNvSpPr>
          <p:nvPr>
            <p:ph type="body" idx="3"/>
          </p:nvPr>
        </p:nvSpPr>
        <p:spPr/>
        <p:txBody>
          <a:bodyPr/>
          <a:lstStyle/>
          <a:p>
            <a:pPr lvl="0"/>
            <a:r>
              <a:rPr lang="en-US" dirty="0"/>
              <a:t>01</a:t>
            </a:r>
          </a:p>
        </p:txBody>
      </p:sp>
      <p:sp>
        <p:nvSpPr>
          <p:cNvPr id="95" name="Google Shape;95;p3"/>
          <p:cNvSpPr txBox="1">
            <a:spLocks noGrp="1"/>
          </p:cNvSpPr>
          <p:nvPr>
            <p:ph type="body" idx="4"/>
          </p:nvPr>
        </p:nvSpPr>
        <p:spPr/>
        <p:txBody>
          <a:bodyPr>
            <a:noAutofit/>
          </a:bodyPr>
          <a:lstStyle/>
          <a:p>
            <a:pPr lvl="0"/>
            <a:r>
              <a:rPr lang="en-US" dirty="0"/>
              <a:t>You can describe the topic of the section here</a:t>
            </a:r>
            <a:br>
              <a:rPr lang="en-US" dirty="0"/>
            </a:br>
            <a:endParaRPr lang="en-US" dirty="0"/>
          </a:p>
        </p:txBody>
      </p:sp>
      <p:sp>
        <p:nvSpPr>
          <p:cNvPr id="96" name="Google Shape;96;p3"/>
          <p:cNvSpPr txBox="1">
            <a:spLocks noGrp="1"/>
          </p:cNvSpPr>
          <p:nvPr>
            <p:ph type="body" idx="5"/>
          </p:nvPr>
        </p:nvSpPr>
        <p:spPr/>
        <p:txBody>
          <a:bodyPr/>
          <a:lstStyle/>
          <a:p>
            <a:pPr lvl="0"/>
            <a:r>
              <a:rPr lang="en-US" dirty="0"/>
              <a:t>Section</a:t>
            </a:r>
          </a:p>
        </p:txBody>
      </p:sp>
      <p:sp>
        <p:nvSpPr>
          <p:cNvPr id="97" name="Google Shape;97;p3"/>
          <p:cNvSpPr txBox="1">
            <a:spLocks noGrp="1"/>
          </p:cNvSpPr>
          <p:nvPr>
            <p:ph type="body" idx="6"/>
          </p:nvPr>
        </p:nvSpPr>
        <p:spPr/>
        <p:txBody>
          <a:bodyPr/>
          <a:lstStyle/>
          <a:p>
            <a:pPr lvl="0"/>
            <a:r>
              <a:rPr lang="en-US"/>
              <a:t>02</a:t>
            </a:r>
          </a:p>
        </p:txBody>
      </p:sp>
      <p:sp>
        <p:nvSpPr>
          <p:cNvPr id="98" name="Google Shape;98;p3"/>
          <p:cNvSpPr txBox="1">
            <a:spLocks noGrp="1"/>
          </p:cNvSpPr>
          <p:nvPr>
            <p:ph type="body" idx="7"/>
          </p:nvPr>
        </p:nvSpPr>
        <p:spPr/>
        <p:txBody>
          <a:bodyPr>
            <a:noAutofit/>
          </a:bodyPr>
          <a:lstStyle/>
          <a:p>
            <a:pPr lvl="0"/>
            <a:r>
              <a:rPr lang="en-US" dirty="0"/>
              <a:t>You can describe the topic of the section here</a:t>
            </a:r>
            <a:br>
              <a:rPr lang="en-US" dirty="0"/>
            </a:br>
            <a:endParaRPr lang="en-US" dirty="0"/>
          </a:p>
        </p:txBody>
      </p:sp>
      <p:sp>
        <p:nvSpPr>
          <p:cNvPr id="99" name="Google Shape;99;p3"/>
          <p:cNvSpPr txBox="1">
            <a:spLocks noGrp="1"/>
          </p:cNvSpPr>
          <p:nvPr>
            <p:ph type="body" idx="8"/>
          </p:nvPr>
        </p:nvSpPr>
        <p:spPr/>
        <p:txBody>
          <a:bodyPr/>
          <a:lstStyle/>
          <a:p>
            <a:pPr lvl="0"/>
            <a:r>
              <a:rPr lang="en-US" dirty="0"/>
              <a:t>Section</a:t>
            </a:r>
          </a:p>
        </p:txBody>
      </p:sp>
      <p:sp>
        <p:nvSpPr>
          <p:cNvPr id="100" name="Google Shape;100;p3"/>
          <p:cNvSpPr txBox="1">
            <a:spLocks noGrp="1"/>
          </p:cNvSpPr>
          <p:nvPr>
            <p:ph type="body" idx="9"/>
          </p:nvPr>
        </p:nvSpPr>
        <p:spPr/>
        <p:txBody>
          <a:bodyPr/>
          <a:lstStyle/>
          <a:p>
            <a:pPr lvl="0"/>
            <a:r>
              <a:rPr lang="en-US"/>
              <a:t>04</a:t>
            </a:r>
          </a:p>
        </p:txBody>
      </p:sp>
      <p:sp>
        <p:nvSpPr>
          <p:cNvPr id="101" name="Google Shape;101;p3"/>
          <p:cNvSpPr txBox="1">
            <a:spLocks noGrp="1"/>
          </p:cNvSpPr>
          <p:nvPr>
            <p:ph type="body" idx="13"/>
          </p:nvPr>
        </p:nvSpPr>
        <p:spPr/>
        <p:txBody>
          <a:bodyPr>
            <a:noAutofit/>
          </a:bodyPr>
          <a:lstStyle/>
          <a:p>
            <a:pPr lvl="0"/>
            <a:r>
              <a:rPr lang="en-US" dirty="0"/>
              <a:t>You can describe the topic of the section here</a:t>
            </a:r>
            <a:br>
              <a:rPr lang="en-US" dirty="0"/>
            </a:br>
            <a:endParaRPr lang="en-US" dirty="0"/>
          </a:p>
        </p:txBody>
      </p:sp>
      <p:sp>
        <p:nvSpPr>
          <p:cNvPr id="102" name="Google Shape;102;p3"/>
          <p:cNvSpPr txBox="1">
            <a:spLocks noGrp="1"/>
          </p:cNvSpPr>
          <p:nvPr>
            <p:ph type="body" idx="14"/>
          </p:nvPr>
        </p:nvSpPr>
        <p:spPr/>
        <p:txBody>
          <a:bodyPr/>
          <a:lstStyle/>
          <a:p>
            <a:pPr lvl="0"/>
            <a:r>
              <a:rPr lang="en-US" dirty="0"/>
              <a:t>Section</a:t>
            </a:r>
          </a:p>
        </p:txBody>
      </p:sp>
      <p:sp>
        <p:nvSpPr>
          <p:cNvPr id="103" name="Google Shape;103;p3"/>
          <p:cNvSpPr txBox="1">
            <a:spLocks noGrp="1"/>
          </p:cNvSpPr>
          <p:nvPr>
            <p:ph type="body" idx="15"/>
          </p:nvPr>
        </p:nvSpPr>
        <p:spPr/>
        <p:txBody>
          <a:bodyPr/>
          <a:lstStyle/>
          <a:p>
            <a:pPr lvl="0"/>
            <a:r>
              <a:rPr lang="en-US" dirty="0"/>
              <a:t>03</a:t>
            </a:r>
          </a:p>
        </p:txBody>
      </p:sp>
      <p:sp>
        <p:nvSpPr>
          <p:cNvPr id="91" name="Google Shape;91;p3"/>
          <p:cNvSpPr txBox="1">
            <a:spLocks noGrp="1"/>
          </p:cNvSpPr>
          <p:nvPr>
            <p:ph type="title"/>
          </p:nvPr>
        </p:nvSpPr>
        <p:spPr/>
        <p:txBody>
          <a:bodyPr/>
          <a:lstStyle/>
          <a:p>
            <a:pPr lvl="0"/>
            <a:r>
              <a:rPr lang="en-US" dirty="0"/>
              <a:t>Table of contents</a:t>
            </a:r>
          </a:p>
        </p:txBody>
      </p:sp>
      <p:pic>
        <p:nvPicPr>
          <p:cNvPr id="3" name="Picture 2">
            <a:extLst>
              <a:ext uri="{FF2B5EF4-FFF2-40B4-BE49-F238E27FC236}">
                <a16:creationId xmlns:a16="http://schemas.microsoft.com/office/drawing/2014/main" id="{4B17ECF7-9E06-5D87-1C01-380A2601AD7A}"/>
              </a:ext>
            </a:extLst>
          </p:cNvPr>
          <p:cNvPicPr>
            <a:picLocks noChangeAspect="1"/>
          </p:cNvPicPr>
          <p:nvPr/>
        </p:nvPicPr>
        <p:blipFill>
          <a:blip r:embed="rId3"/>
          <a:stretch>
            <a:fillRect/>
          </a:stretch>
        </p:blipFill>
        <p:spPr>
          <a:xfrm>
            <a:off x="0" y="1255"/>
            <a:ext cx="9144000" cy="5140990"/>
          </a:xfrm>
          <a:prstGeom prst="rect">
            <a:avLst/>
          </a:prstGeom>
        </p:spPr>
      </p:pic>
      <p:pic>
        <p:nvPicPr>
          <p:cNvPr id="9" name="Picture 8">
            <a:extLst>
              <a:ext uri="{FF2B5EF4-FFF2-40B4-BE49-F238E27FC236}">
                <a16:creationId xmlns:a16="http://schemas.microsoft.com/office/drawing/2014/main" id="{F81D6409-AA83-0374-5798-7FCA92F4BD7D}"/>
              </a:ext>
            </a:extLst>
          </p:cNvPr>
          <p:cNvPicPr>
            <a:picLocks noChangeAspect="1"/>
          </p:cNvPicPr>
          <p:nvPr/>
        </p:nvPicPr>
        <p:blipFill>
          <a:blip r:embed="rId4"/>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4"/>
                                        </p:tgtEl>
                                      </p:cBhvr>
                                    </p:animEffect>
                                    <p:anim calcmode="lin" valueType="num">
                                      <p:cBhvr>
                                        <p:cTn id="7" dur="500" accel="50000">
                                          <p:stCondLst>
                                            <p:cond delay="0"/>
                                          </p:stCondLst>
                                        </p:cTn>
                                        <p:tgtEl>
                                          <p:spTgt spid="4"/>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4"/>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4"/>
                                        </p:tgtEl>
                                        <p:attrNameLst>
                                          <p:attrName>ppt_x</p:attrName>
                                        </p:attrNameLst>
                                      </p:cBhvr>
                                      <p:tavLst>
                                        <p:tav tm="0">
                                          <p:val>
                                            <p:strVal val="ppt_x"/>
                                          </p:val>
                                        </p:tav>
                                        <p:tav tm="100000">
                                          <p:val>
                                            <p:strVal val="ppt_x+.4"/>
                                          </p:val>
                                        </p:tav>
                                      </p:tavLst>
                                    </p:anim>
                                    <p:anim calcmode="lin" valueType="num">
                                      <p:cBhvr>
                                        <p:cTn id="10" dur="1000"/>
                                        <p:tgtEl>
                                          <p:spTgt spid="4"/>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4"/>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4"/>
                                        </p:tgtEl>
                                        <p:attrNameLst>
                                          <p:attrName>style.rotation</p:attrName>
                                        </p:attrNameLst>
                                      </p:cBhvr>
                                      <p:tavLst>
                                        <p:tav tm="0">
                                          <p:val>
                                            <p:fltVal val="0"/>
                                          </p:val>
                                        </p:tav>
                                        <p:tav tm="100000">
                                          <p:val>
                                            <p:fltVal val="-90"/>
                                          </p:val>
                                        </p:tav>
                                      </p:tavLst>
                                    </p:anim>
                                    <p:set>
                                      <p:cBhvr>
                                        <p:cTn id="14"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8" name="Rectangle: Single Corner Rounded 3">
            <a:extLst>
              <a:ext uri="{FF2B5EF4-FFF2-40B4-BE49-F238E27FC236}">
                <a16:creationId xmlns:a16="http://schemas.microsoft.com/office/drawing/2014/main" id="{4069575E-0412-2DEE-4168-179452F8514E}"/>
              </a:ext>
            </a:extLst>
          </p:cNvPr>
          <p:cNvSpPr/>
          <p:nvPr/>
        </p:nvSpPr>
        <p:spPr>
          <a:xfrm>
            <a:off x="723900" y="979884"/>
            <a:ext cx="1090940" cy="800797"/>
          </a:xfrm>
          <a:prstGeom prst="round1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Google Shape;108;p4"/>
          <p:cNvSpPr txBox="1">
            <a:spLocks noGrp="1"/>
          </p:cNvSpPr>
          <p:nvPr>
            <p:ph type="title"/>
          </p:nvPr>
        </p:nvSpPr>
        <p:spPr/>
        <p:txBody>
          <a:bodyPr/>
          <a:lstStyle/>
          <a:p>
            <a:pPr lvl="0"/>
            <a:r>
              <a:rPr lang="en-US" dirty="0"/>
              <a:t>Name of the section</a:t>
            </a:r>
          </a:p>
        </p:txBody>
      </p:sp>
      <p:sp>
        <p:nvSpPr>
          <p:cNvPr id="109" name="Google Shape;109;p4"/>
          <p:cNvSpPr txBox="1">
            <a:spLocks noGrp="1"/>
          </p:cNvSpPr>
          <p:nvPr>
            <p:ph type="body" idx="1"/>
          </p:nvPr>
        </p:nvSpPr>
        <p:spPr/>
        <p:txBody>
          <a:bodyPr/>
          <a:lstStyle/>
          <a:p>
            <a:pPr lvl="0"/>
            <a:r>
              <a:rPr lang="en-US" dirty="0"/>
              <a:t>You can enter a subtitle here if you need it</a:t>
            </a:r>
          </a:p>
        </p:txBody>
      </p:sp>
      <p:sp>
        <p:nvSpPr>
          <p:cNvPr id="110" name="Google Shape;110;p4"/>
          <p:cNvSpPr txBox="1">
            <a:spLocks noGrp="1"/>
          </p:cNvSpPr>
          <p:nvPr>
            <p:ph type="body" idx="2"/>
          </p:nvPr>
        </p:nvSpPr>
        <p:spPr/>
        <p:txBody>
          <a:bodyPr/>
          <a:lstStyle/>
          <a:p>
            <a:pPr lvl="0"/>
            <a:r>
              <a:rPr lang="en-US" dirty="0"/>
              <a:t>01</a:t>
            </a:r>
          </a:p>
        </p:txBody>
      </p:sp>
      <p:pic>
        <p:nvPicPr>
          <p:cNvPr id="3" name="Picture 2">
            <a:extLst>
              <a:ext uri="{FF2B5EF4-FFF2-40B4-BE49-F238E27FC236}">
                <a16:creationId xmlns:a16="http://schemas.microsoft.com/office/drawing/2014/main" id="{E959CE75-ECB1-F69C-D93A-24B0B3D1DC66}"/>
              </a:ext>
            </a:extLst>
          </p:cNvPr>
          <p:cNvPicPr>
            <a:picLocks noChangeAspect="1"/>
          </p:cNvPicPr>
          <p:nvPr/>
        </p:nvPicPr>
        <p:blipFill>
          <a:blip r:embed="rId3"/>
          <a:stretch>
            <a:fillRect/>
          </a:stretch>
        </p:blipFill>
        <p:spPr>
          <a:xfrm>
            <a:off x="0" y="1255"/>
            <a:ext cx="9144000" cy="5140990"/>
          </a:xfrm>
          <a:prstGeom prst="rect">
            <a:avLst/>
          </a:prstGeom>
        </p:spPr>
      </p:pic>
      <p:pic>
        <p:nvPicPr>
          <p:cNvPr id="5" name="Picture 4">
            <a:extLst>
              <a:ext uri="{FF2B5EF4-FFF2-40B4-BE49-F238E27FC236}">
                <a16:creationId xmlns:a16="http://schemas.microsoft.com/office/drawing/2014/main" id="{D0158F67-6F83-7798-7663-6318E44BAA02}"/>
              </a:ext>
            </a:extLst>
          </p:cNvPr>
          <p:cNvPicPr>
            <a:picLocks noChangeAspect="1"/>
          </p:cNvPicPr>
          <p:nvPr/>
        </p:nvPicPr>
        <p:blipFill>
          <a:blip r:embed="rId4"/>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anim calcmode="lin" valueType="num">
                                      <p:cBhvr additive="base">
                                        <p:cTn id="7" dur="500" fill="hold"/>
                                        <p:tgtEl>
                                          <p:spTgt spid="1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0">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3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800" decel="100000"/>
                                        <p:tgtEl>
                                          <p:spTgt spid="8"/>
                                        </p:tgtEl>
                                      </p:cBhvr>
                                    </p:animEffect>
                                    <p:anim calcmode="lin" valueType="num">
                                      <p:cBhvr>
                                        <p:cTn id="13" dur="800" decel="100000" fill="hold"/>
                                        <p:tgtEl>
                                          <p:spTgt spid="8"/>
                                        </p:tgtEl>
                                        <p:attrNameLst>
                                          <p:attrName>style.rotation</p:attrName>
                                        </p:attrNameLst>
                                      </p:cBhvr>
                                      <p:tavLst>
                                        <p:tav tm="0">
                                          <p:val>
                                            <p:fltVal val="-90"/>
                                          </p:val>
                                        </p:tav>
                                        <p:tav tm="100000">
                                          <p:val>
                                            <p:fltVal val="0"/>
                                          </p:val>
                                        </p:tav>
                                      </p:tavLst>
                                    </p:anim>
                                    <p:anim calcmode="lin" valueType="num">
                                      <p:cBhvr>
                                        <p:cTn id="14" dur="800" decel="100000" fill="hold"/>
                                        <p:tgtEl>
                                          <p:spTgt spid="8"/>
                                        </p:tgtEl>
                                        <p:attrNameLst>
                                          <p:attrName>ppt_x</p:attrName>
                                        </p:attrNameLst>
                                      </p:cBhvr>
                                      <p:tavLst>
                                        <p:tav tm="0">
                                          <p:val>
                                            <p:strVal val="#ppt_x+0.4"/>
                                          </p:val>
                                        </p:tav>
                                        <p:tav tm="100000">
                                          <p:val>
                                            <p:strVal val="#ppt_x-0.05"/>
                                          </p:val>
                                        </p:tav>
                                      </p:tavLst>
                                    </p:anim>
                                    <p:anim calcmode="lin" valueType="num">
                                      <p:cBhvr>
                                        <p:cTn id="15" dur="800" decel="100000" fill="hold"/>
                                        <p:tgtEl>
                                          <p:spTgt spid="8"/>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a:spLocks noGrp="1"/>
          </p:cNvSpPr>
          <p:nvPr>
            <p:ph type="body" idx="1"/>
          </p:nvPr>
        </p:nvSpPr>
        <p:spPr/>
        <p:txBody>
          <a:bodyPr/>
          <a:lstStyle/>
          <a:p>
            <a:pPr lvl="0"/>
            <a:r>
              <a:rPr lang="en-US" dirty="0"/>
              <a:t>Do you know what helps you make your point clear? Lists like this one:</a:t>
            </a:r>
            <a:br>
              <a:rPr lang="en-US" dirty="0"/>
            </a:br>
            <a:endParaRPr lang="en-US" dirty="0"/>
          </a:p>
          <a:p>
            <a:pPr lvl="0">
              <a:buFont typeface="Arial" panose="020B0604020202020204" pitchFamily="34" charset="0"/>
              <a:buChar char="•"/>
            </a:pPr>
            <a:r>
              <a:rPr lang="en-US" dirty="0"/>
              <a:t>They’re simple </a:t>
            </a:r>
          </a:p>
          <a:p>
            <a:pPr lvl="0">
              <a:buFont typeface="Arial" panose="020B0604020202020204" pitchFamily="34" charset="0"/>
              <a:buChar char="•"/>
            </a:pPr>
            <a:r>
              <a:rPr lang="en-US" dirty="0"/>
              <a:t>You can organize your ideas clearly</a:t>
            </a:r>
          </a:p>
          <a:p>
            <a:pPr lvl="0">
              <a:buFont typeface="Arial" panose="020B0604020202020204" pitchFamily="34" charset="0"/>
              <a:buChar char="•"/>
            </a:pPr>
            <a:r>
              <a:rPr lang="en-US" dirty="0"/>
              <a:t>You’ll never forget to buy milk!</a:t>
            </a:r>
          </a:p>
          <a:p>
            <a:pPr lvl="0"/>
            <a:endParaRPr lang="en-US" dirty="0"/>
          </a:p>
          <a:p>
            <a:pPr lvl="0"/>
            <a:r>
              <a:rPr lang="en-US" dirty="0"/>
              <a:t>And the most important thing: the audience won’t miss the point of your presentation</a:t>
            </a:r>
          </a:p>
          <a:p>
            <a:pPr lvl="0"/>
            <a:endParaRPr lang="en-US" dirty="0"/>
          </a:p>
        </p:txBody>
      </p:sp>
      <p:sp>
        <p:nvSpPr>
          <p:cNvPr id="118" name="Google Shape;118;p5"/>
          <p:cNvSpPr txBox="1">
            <a:spLocks noGrp="1"/>
          </p:cNvSpPr>
          <p:nvPr>
            <p:ph type="title"/>
          </p:nvPr>
        </p:nvSpPr>
        <p:spPr/>
        <p:txBody>
          <a:bodyPr/>
          <a:lstStyle/>
          <a:p>
            <a:pPr lvl="0"/>
            <a:r>
              <a:rPr lang="en-US" dirty="0"/>
              <a:t>The slide title goes here!</a:t>
            </a:r>
          </a:p>
        </p:txBody>
      </p:sp>
      <p:pic>
        <p:nvPicPr>
          <p:cNvPr id="7" name="Marcador de posición de imagen 6" descr="Un grupo de personas frente a una mesa con una computadora&#10;&#10;Descripción generada automáticamente con confianza media">
            <a:extLst>
              <a:ext uri="{FF2B5EF4-FFF2-40B4-BE49-F238E27FC236}">
                <a16:creationId xmlns:a16="http://schemas.microsoft.com/office/drawing/2014/main" id="{B70F0AD4-E3CF-8F38-08A0-3B9E69FBEA89}"/>
              </a:ext>
            </a:extLst>
          </p:cNvPr>
          <p:cNvPicPr>
            <a:picLocks noGrp="1" noChangeAspect="1"/>
          </p:cNvPicPr>
          <p:nvPr>
            <p:ph type="pic" sz="quarter" idx="10"/>
          </p:nvPr>
        </p:nvPicPr>
        <p:blipFill>
          <a:blip r:embed="rId3"/>
          <a:srcRect l="10838" r="10838"/>
          <a:stretch>
            <a:fillRect/>
          </a:stretch>
        </p:blipFill>
        <p:spPr/>
      </p:pic>
      <p:grpSp>
        <p:nvGrpSpPr>
          <p:cNvPr id="2" name="Grupo 1">
            <a:extLst>
              <a:ext uri="{FF2B5EF4-FFF2-40B4-BE49-F238E27FC236}">
                <a16:creationId xmlns:a16="http://schemas.microsoft.com/office/drawing/2014/main" id="{75F28332-9FB9-56C7-4B15-E5B3416980E4}"/>
              </a:ext>
            </a:extLst>
          </p:cNvPr>
          <p:cNvGrpSpPr/>
          <p:nvPr/>
        </p:nvGrpSpPr>
        <p:grpSpPr>
          <a:xfrm>
            <a:off x="8035095" y="-120563"/>
            <a:ext cx="1507863" cy="1510278"/>
            <a:chOff x="39184" y="-151930"/>
            <a:chExt cx="1309806" cy="1311904"/>
          </a:xfrm>
        </p:grpSpPr>
        <p:sp>
          <p:nvSpPr>
            <p:cNvPr id="3" name="Oval 357">
              <a:extLst>
                <a:ext uri="{FF2B5EF4-FFF2-40B4-BE49-F238E27FC236}">
                  <a16:creationId xmlns:a16="http://schemas.microsoft.com/office/drawing/2014/main" id="{0015102F-4B99-57A1-2829-E4A216C645AE}"/>
                </a:ext>
              </a:extLst>
            </p:cNvPr>
            <p:cNvSpPr>
              <a:spLocks noChangeArrowheads="1"/>
            </p:cNvSpPr>
            <p:nvPr/>
          </p:nvSpPr>
          <p:spPr bwMode="auto">
            <a:xfrm>
              <a:off x="1304909" y="544953"/>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 name="Freeform 358">
              <a:extLst>
                <a:ext uri="{FF2B5EF4-FFF2-40B4-BE49-F238E27FC236}">
                  <a16:creationId xmlns:a16="http://schemas.microsoft.com/office/drawing/2014/main" id="{250988F4-B5B6-F85B-77D8-21657BEB1C6C}"/>
                </a:ext>
              </a:extLst>
            </p:cNvPr>
            <p:cNvSpPr>
              <a:spLocks/>
            </p:cNvSpPr>
            <p:nvPr/>
          </p:nvSpPr>
          <p:spPr bwMode="auto">
            <a:xfrm>
              <a:off x="1231442" y="614221"/>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 name="Freeform 359">
              <a:extLst>
                <a:ext uri="{FF2B5EF4-FFF2-40B4-BE49-F238E27FC236}">
                  <a16:creationId xmlns:a16="http://schemas.microsoft.com/office/drawing/2014/main" id="{4EAB8CED-61E8-EA45-800F-3F0A6B32DA0F}"/>
                </a:ext>
              </a:extLst>
            </p:cNvPr>
            <p:cNvSpPr>
              <a:spLocks/>
            </p:cNvSpPr>
            <p:nvPr/>
          </p:nvSpPr>
          <p:spPr bwMode="auto">
            <a:xfrm>
              <a:off x="1160075" y="685588"/>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 name="Freeform 360">
              <a:extLst>
                <a:ext uri="{FF2B5EF4-FFF2-40B4-BE49-F238E27FC236}">
                  <a16:creationId xmlns:a16="http://schemas.microsoft.com/office/drawing/2014/main" id="{6C84D548-BE8D-6FBA-0999-68CFEDE2490B}"/>
                </a:ext>
              </a:extLst>
            </p:cNvPr>
            <p:cNvSpPr>
              <a:spLocks/>
            </p:cNvSpPr>
            <p:nvPr/>
          </p:nvSpPr>
          <p:spPr bwMode="auto">
            <a:xfrm>
              <a:off x="1088707" y="756956"/>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 name="Freeform 361">
              <a:extLst>
                <a:ext uri="{FF2B5EF4-FFF2-40B4-BE49-F238E27FC236}">
                  <a16:creationId xmlns:a16="http://schemas.microsoft.com/office/drawing/2014/main" id="{0A9EB24E-D2A2-374D-F80F-4A4EDDDE65E2}"/>
                </a:ext>
              </a:extLst>
            </p:cNvPr>
            <p:cNvSpPr>
              <a:spLocks/>
            </p:cNvSpPr>
            <p:nvPr/>
          </p:nvSpPr>
          <p:spPr bwMode="auto">
            <a:xfrm>
              <a:off x="1019439" y="828324"/>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 name="Freeform 362">
              <a:extLst>
                <a:ext uri="{FF2B5EF4-FFF2-40B4-BE49-F238E27FC236}">
                  <a16:creationId xmlns:a16="http://schemas.microsoft.com/office/drawing/2014/main" id="{A53CF2B0-F603-3D53-A596-9DE9881A9AF4}"/>
                </a:ext>
              </a:extLst>
            </p:cNvPr>
            <p:cNvSpPr>
              <a:spLocks/>
            </p:cNvSpPr>
            <p:nvPr/>
          </p:nvSpPr>
          <p:spPr bwMode="auto">
            <a:xfrm>
              <a:off x="948072" y="899691"/>
              <a:ext cx="482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0" name="Freeform 363">
              <a:extLst>
                <a:ext uri="{FF2B5EF4-FFF2-40B4-BE49-F238E27FC236}">
                  <a16:creationId xmlns:a16="http://schemas.microsoft.com/office/drawing/2014/main" id="{4678BC17-7A7C-8241-43E7-A09E9AC88E56}"/>
                </a:ext>
              </a:extLst>
            </p:cNvPr>
            <p:cNvSpPr>
              <a:spLocks/>
            </p:cNvSpPr>
            <p:nvPr/>
          </p:nvSpPr>
          <p:spPr bwMode="auto">
            <a:xfrm>
              <a:off x="876704" y="968960"/>
              <a:ext cx="48279" cy="48279"/>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1" name="Freeform 364">
              <a:extLst>
                <a:ext uri="{FF2B5EF4-FFF2-40B4-BE49-F238E27FC236}">
                  <a16:creationId xmlns:a16="http://schemas.microsoft.com/office/drawing/2014/main" id="{C91904B7-C386-5924-905D-B082B60DA1EC}"/>
                </a:ext>
              </a:extLst>
            </p:cNvPr>
            <p:cNvSpPr>
              <a:spLocks/>
            </p:cNvSpPr>
            <p:nvPr/>
          </p:nvSpPr>
          <p:spPr bwMode="auto">
            <a:xfrm>
              <a:off x="805336" y="1040328"/>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2" name="Freeform 365">
              <a:extLst>
                <a:ext uri="{FF2B5EF4-FFF2-40B4-BE49-F238E27FC236}">
                  <a16:creationId xmlns:a16="http://schemas.microsoft.com/office/drawing/2014/main" id="{BB914137-EA13-87D5-5DB6-B230E250DF19}"/>
                </a:ext>
              </a:extLst>
            </p:cNvPr>
            <p:cNvSpPr>
              <a:spLocks/>
            </p:cNvSpPr>
            <p:nvPr/>
          </p:nvSpPr>
          <p:spPr bwMode="auto">
            <a:xfrm>
              <a:off x="733969" y="1111695"/>
              <a:ext cx="482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3" name="Freeform 377">
              <a:extLst>
                <a:ext uri="{FF2B5EF4-FFF2-40B4-BE49-F238E27FC236}">
                  <a16:creationId xmlns:a16="http://schemas.microsoft.com/office/drawing/2014/main" id="{4742C9C2-608E-692F-BB09-57128367389C}"/>
                </a:ext>
              </a:extLst>
            </p:cNvPr>
            <p:cNvSpPr>
              <a:spLocks/>
            </p:cNvSpPr>
            <p:nvPr/>
          </p:nvSpPr>
          <p:spPr bwMode="auto">
            <a:xfrm>
              <a:off x="1244036" y="48618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4" name="Freeform 378">
              <a:extLst>
                <a:ext uri="{FF2B5EF4-FFF2-40B4-BE49-F238E27FC236}">
                  <a16:creationId xmlns:a16="http://schemas.microsoft.com/office/drawing/2014/main" id="{536B8F9C-F0E8-3890-EF5B-50BA00B36D14}"/>
                </a:ext>
              </a:extLst>
            </p:cNvPr>
            <p:cNvSpPr>
              <a:spLocks/>
            </p:cNvSpPr>
            <p:nvPr/>
          </p:nvSpPr>
          <p:spPr bwMode="auto">
            <a:xfrm>
              <a:off x="1174769" y="557547"/>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5" name="Oval 379">
              <a:extLst>
                <a:ext uri="{FF2B5EF4-FFF2-40B4-BE49-F238E27FC236}">
                  <a16:creationId xmlns:a16="http://schemas.microsoft.com/office/drawing/2014/main" id="{44768065-8438-AE75-63D6-6DBDD77D85D9}"/>
                </a:ext>
              </a:extLst>
            </p:cNvPr>
            <p:cNvSpPr>
              <a:spLocks noChangeArrowheads="1"/>
            </p:cNvSpPr>
            <p:nvPr/>
          </p:nvSpPr>
          <p:spPr bwMode="auto">
            <a:xfrm>
              <a:off x="1105499" y="628915"/>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6" name="Oval 380">
              <a:extLst>
                <a:ext uri="{FF2B5EF4-FFF2-40B4-BE49-F238E27FC236}">
                  <a16:creationId xmlns:a16="http://schemas.microsoft.com/office/drawing/2014/main" id="{72D4F311-BE56-9069-27AD-E2C89AD2B8D4}"/>
                </a:ext>
              </a:extLst>
            </p:cNvPr>
            <p:cNvSpPr>
              <a:spLocks noChangeArrowheads="1"/>
            </p:cNvSpPr>
            <p:nvPr/>
          </p:nvSpPr>
          <p:spPr bwMode="auto">
            <a:xfrm>
              <a:off x="1034132" y="700282"/>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7" name="Freeform 381">
              <a:extLst>
                <a:ext uri="{FF2B5EF4-FFF2-40B4-BE49-F238E27FC236}">
                  <a16:creationId xmlns:a16="http://schemas.microsoft.com/office/drawing/2014/main" id="{1C5B0E32-51A4-3BE7-4707-6BDF36C2B1A9}"/>
                </a:ext>
              </a:extLst>
            </p:cNvPr>
            <p:cNvSpPr>
              <a:spLocks/>
            </p:cNvSpPr>
            <p:nvPr/>
          </p:nvSpPr>
          <p:spPr bwMode="auto">
            <a:xfrm>
              <a:off x="960666" y="769550"/>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8" name="Freeform 382">
              <a:extLst>
                <a:ext uri="{FF2B5EF4-FFF2-40B4-BE49-F238E27FC236}">
                  <a16:creationId xmlns:a16="http://schemas.microsoft.com/office/drawing/2014/main" id="{79E9EF0E-F07F-9F1E-3D8B-D41210AAC5C0}"/>
                </a:ext>
              </a:extLst>
            </p:cNvPr>
            <p:cNvSpPr>
              <a:spLocks/>
            </p:cNvSpPr>
            <p:nvPr/>
          </p:nvSpPr>
          <p:spPr bwMode="auto">
            <a:xfrm>
              <a:off x="889298" y="840918"/>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19" name="Freeform 383">
              <a:extLst>
                <a:ext uri="{FF2B5EF4-FFF2-40B4-BE49-F238E27FC236}">
                  <a16:creationId xmlns:a16="http://schemas.microsoft.com/office/drawing/2014/main" id="{972DFF73-5904-6E5A-3505-C28A7A6FDC8B}"/>
                </a:ext>
              </a:extLst>
            </p:cNvPr>
            <p:cNvSpPr>
              <a:spLocks/>
            </p:cNvSpPr>
            <p:nvPr/>
          </p:nvSpPr>
          <p:spPr bwMode="auto">
            <a:xfrm>
              <a:off x="817931" y="912285"/>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0" name="Freeform 384">
              <a:extLst>
                <a:ext uri="{FF2B5EF4-FFF2-40B4-BE49-F238E27FC236}">
                  <a16:creationId xmlns:a16="http://schemas.microsoft.com/office/drawing/2014/main" id="{12E19EF4-94BC-CE4F-A985-57E4D354CFE1}"/>
                </a:ext>
              </a:extLst>
            </p:cNvPr>
            <p:cNvSpPr>
              <a:spLocks/>
            </p:cNvSpPr>
            <p:nvPr/>
          </p:nvSpPr>
          <p:spPr bwMode="auto">
            <a:xfrm>
              <a:off x="748662" y="983653"/>
              <a:ext cx="46179"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899" y="195"/>
                  </a:cubicBezTo>
                  <a:cubicBezTo>
                    <a:pt x="1094" y="389"/>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1" name="Freeform 385">
              <a:extLst>
                <a:ext uri="{FF2B5EF4-FFF2-40B4-BE49-F238E27FC236}">
                  <a16:creationId xmlns:a16="http://schemas.microsoft.com/office/drawing/2014/main" id="{01352EA4-E9A5-FD33-6D6F-2D35E23DC118}"/>
                </a:ext>
              </a:extLst>
            </p:cNvPr>
            <p:cNvSpPr>
              <a:spLocks/>
            </p:cNvSpPr>
            <p:nvPr/>
          </p:nvSpPr>
          <p:spPr bwMode="auto">
            <a:xfrm>
              <a:off x="677294" y="1052922"/>
              <a:ext cx="46179" cy="48279"/>
            </a:xfrm>
            <a:custGeom>
              <a:avLst/>
              <a:gdLst>
                <a:gd name="T0" fmla="*/ 194 w 1094"/>
                <a:gd name="T1" fmla="*/ 900 h 1094"/>
                <a:gd name="T2" fmla="*/ 194 w 1094"/>
                <a:gd name="T3" fmla="*/ 195 h 1094"/>
                <a:gd name="T4" fmla="*/ 900 w 1094"/>
                <a:gd name="T5" fmla="*/ 195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900" y="195"/>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2" name="Freeform 397">
              <a:extLst>
                <a:ext uri="{FF2B5EF4-FFF2-40B4-BE49-F238E27FC236}">
                  <a16:creationId xmlns:a16="http://schemas.microsoft.com/office/drawing/2014/main" id="{4ABA7B97-421B-10BD-0907-77271FA4F2A4}"/>
                </a:ext>
              </a:extLst>
            </p:cNvPr>
            <p:cNvSpPr>
              <a:spLocks/>
            </p:cNvSpPr>
            <p:nvPr/>
          </p:nvSpPr>
          <p:spPr bwMode="auto">
            <a:xfrm>
              <a:off x="1187363" y="427407"/>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3" name="Freeform 398">
              <a:extLst>
                <a:ext uri="{FF2B5EF4-FFF2-40B4-BE49-F238E27FC236}">
                  <a16:creationId xmlns:a16="http://schemas.microsoft.com/office/drawing/2014/main" id="{C971D612-B534-A887-C442-3E2A8DF00215}"/>
                </a:ext>
              </a:extLst>
            </p:cNvPr>
            <p:cNvSpPr>
              <a:spLocks/>
            </p:cNvSpPr>
            <p:nvPr/>
          </p:nvSpPr>
          <p:spPr bwMode="auto">
            <a:xfrm>
              <a:off x="1115995" y="498774"/>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4" name="Oval 399">
              <a:extLst>
                <a:ext uri="{FF2B5EF4-FFF2-40B4-BE49-F238E27FC236}">
                  <a16:creationId xmlns:a16="http://schemas.microsoft.com/office/drawing/2014/main" id="{E7BA39A6-6E4E-654D-9A10-FB4A02CFC8E4}"/>
                </a:ext>
              </a:extLst>
            </p:cNvPr>
            <p:cNvSpPr>
              <a:spLocks noChangeArrowheads="1"/>
            </p:cNvSpPr>
            <p:nvPr/>
          </p:nvSpPr>
          <p:spPr bwMode="auto">
            <a:xfrm>
              <a:off x="1046726" y="572240"/>
              <a:ext cx="44081" cy="440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5" name="Oval 400">
              <a:extLst>
                <a:ext uri="{FF2B5EF4-FFF2-40B4-BE49-F238E27FC236}">
                  <a16:creationId xmlns:a16="http://schemas.microsoft.com/office/drawing/2014/main" id="{42521440-F042-D267-2E68-1D377B00B7CE}"/>
                </a:ext>
              </a:extLst>
            </p:cNvPr>
            <p:cNvSpPr>
              <a:spLocks noChangeArrowheads="1"/>
            </p:cNvSpPr>
            <p:nvPr/>
          </p:nvSpPr>
          <p:spPr bwMode="auto">
            <a:xfrm>
              <a:off x="975359" y="643608"/>
              <a:ext cx="44081"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6" name="Freeform 401">
              <a:extLst>
                <a:ext uri="{FF2B5EF4-FFF2-40B4-BE49-F238E27FC236}">
                  <a16:creationId xmlns:a16="http://schemas.microsoft.com/office/drawing/2014/main" id="{DE249E6D-5F00-09DB-7723-FA5B15A93ECC}"/>
                </a:ext>
              </a:extLst>
            </p:cNvPr>
            <p:cNvSpPr>
              <a:spLocks/>
            </p:cNvSpPr>
            <p:nvPr/>
          </p:nvSpPr>
          <p:spPr bwMode="auto">
            <a:xfrm>
              <a:off x="901893" y="710777"/>
              <a:ext cx="48279" cy="482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6" y="0"/>
                    <a:pt x="900" y="194"/>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7" name="Freeform 402">
              <a:extLst>
                <a:ext uri="{FF2B5EF4-FFF2-40B4-BE49-F238E27FC236}">
                  <a16:creationId xmlns:a16="http://schemas.microsoft.com/office/drawing/2014/main" id="{47C9754E-5BFD-E9D7-0B38-553FB7AF6EC2}"/>
                </a:ext>
              </a:extLst>
            </p:cNvPr>
            <p:cNvSpPr>
              <a:spLocks/>
            </p:cNvSpPr>
            <p:nvPr/>
          </p:nvSpPr>
          <p:spPr bwMode="auto">
            <a:xfrm>
              <a:off x="832623" y="782145"/>
              <a:ext cx="46179" cy="482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8" name="Freeform 403">
              <a:extLst>
                <a:ext uri="{FF2B5EF4-FFF2-40B4-BE49-F238E27FC236}">
                  <a16:creationId xmlns:a16="http://schemas.microsoft.com/office/drawing/2014/main" id="{D68B6014-6AFD-1071-36A3-B3B841AE2AE1}"/>
                </a:ext>
              </a:extLst>
            </p:cNvPr>
            <p:cNvSpPr>
              <a:spLocks/>
            </p:cNvSpPr>
            <p:nvPr/>
          </p:nvSpPr>
          <p:spPr bwMode="auto">
            <a:xfrm>
              <a:off x="761256" y="853512"/>
              <a:ext cx="48279" cy="482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900" y="195"/>
                  </a:cubicBezTo>
                  <a:cubicBezTo>
                    <a:pt x="1094" y="390"/>
                    <a:pt x="1094" y="706"/>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29" name="Freeform 404">
              <a:extLst>
                <a:ext uri="{FF2B5EF4-FFF2-40B4-BE49-F238E27FC236}">
                  <a16:creationId xmlns:a16="http://schemas.microsoft.com/office/drawing/2014/main" id="{06ACB4F6-B217-4A4A-FE4F-42655A8099C8}"/>
                </a:ext>
              </a:extLst>
            </p:cNvPr>
            <p:cNvSpPr>
              <a:spLocks/>
            </p:cNvSpPr>
            <p:nvPr/>
          </p:nvSpPr>
          <p:spPr bwMode="auto">
            <a:xfrm>
              <a:off x="689888" y="924880"/>
              <a:ext cx="48279" cy="482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0" name="Freeform 405">
              <a:extLst>
                <a:ext uri="{FF2B5EF4-FFF2-40B4-BE49-F238E27FC236}">
                  <a16:creationId xmlns:a16="http://schemas.microsoft.com/office/drawing/2014/main" id="{6A82BED0-FC64-0EF5-B3C4-FF62C7318D5C}"/>
                </a:ext>
              </a:extLst>
            </p:cNvPr>
            <p:cNvSpPr>
              <a:spLocks/>
            </p:cNvSpPr>
            <p:nvPr/>
          </p:nvSpPr>
          <p:spPr bwMode="auto">
            <a:xfrm>
              <a:off x="618521" y="996247"/>
              <a:ext cx="48279" cy="482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1" name="Freeform 418">
              <a:extLst>
                <a:ext uri="{FF2B5EF4-FFF2-40B4-BE49-F238E27FC236}">
                  <a16:creationId xmlns:a16="http://schemas.microsoft.com/office/drawing/2014/main" id="{C9C6E60B-B110-3227-3922-2F838DAB0311}"/>
                </a:ext>
              </a:extLst>
            </p:cNvPr>
            <p:cNvSpPr>
              <a:spLocks/>
            </p:cNvSpPr>
            <p:nvPr/>
          </p:nvSpPr>
          <p:spPr bwMode="auto">
            <a:xfrm>
              <a:off x="1128589" y="370732"/>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2" name="Freeform 419">
              <a:extLst>
                <a:ext uri="{FF2B5EF4-FFF2-40B4-BE49-F238E27FC236}">
                  <a16:creationId xmlns:a16="http://schemas.microsoft.com/office/drawing/2014/main" id="{B5BA9807-B884-9078-73E8-25070EDBD795}"/>
                </a:ext>
              </a:extLst>
            </p:cNvPr>
            <p:cNvSpPr>
              <a:spLocks/>
            </p:cNvSpPr>
            <p:nvPr/>
          </p:nvSpPr>
          <p:spPr bwMode="auto">
            <a:xfrm>
              <a:off x="1057221" y="44000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3" name="Freeform 420">
              <a:extLst>
                <a:ext uri="{FF2B5EF4-FFF2-40B4-BE49-F238E27FC236}">
                  <a16:creationId xmlns:a16="http://schemas.microsoft.com/office/drawing/2014/main" id="{1FC61DF2-6A1B-E5F9-D6A4-2D1FEF81D686}"/>
                </a:ext>
              </a:extLst>
            </p:cNvPr>
            <p:cNvSpPr>
              <a:spLocks/>
            </p:cNvSpPr>
            <p:nvPr/>
          </p:nvSpPr>
          <p:spPr bwMode="auto">
            <a:xfrm>
              <a:off x="985854" y="51136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4" name="Freeform 421">
              <a:extLst>
                <a:ext uri="{FF2B5EF4-FFF2-40B4-BE49-F238E27FC236}">
                  <a16:creationId xmlns:a16="http://schemas.microsoft.com/office/drawing/2014/main" id="{439C43F3-FC84-A807-8213-28209B6179EF}"/>
                </a:ext>
              </a:extLst>
            </p:cNvPr>
            <p:cNvSpPr>
              <a:spLocks/>
            </p:cNvSpPr>
            <p:nvPr/>
          </p:nvSpPr>
          <p:spPr bwMode="auto">
            <a:xfrm>
              <a:off x="916585" y="58273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6" y="0"/>
                    <a:pt x="900" y="195"/>
                  </a:cubicBezTo>
                  <a:cubicBezTo>
                    <a:pt x="1095" y="390"/>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5" name="Freeform 422">
              <a:extLst>
                <a:ext uri="{FF2B5EF4-FFF2-40B4-BE49-F238E27FC236}">
                  <a16:creationId xmlns:a16="http://schemas.microsoft.com/office/drawing/2014/main" id="{99C8C7B2-9636-AC06-CCBF-51F7F38000B6}"/>
                </a:ext>
              </a:extLst>
            </p:cNvPr>
            <p:cNvSpPr>
              <a:spLocks/>
            </p:cNvSpPr>
            <p:nvPr/>
          </p:nvSpPr>
          <p:spPr bwMode="auto">
            <a:xfrm>
              <a:off x="845218" y="654104"/>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6" name="Oval 423">
              <a:extLst>
                <a:ext uri="{FF2B5EF4-FFF2-40B4-BE49-F238E27FC236}">
                  <a16:creationId xmlns:a16="http://schemas.microsoft.com/office/drawing/2014/main" id="{99AAA264-5744-28EC-D10B-51DCACF5651D}"/>
                </a:ext>
              </a:extLst>
            </p:cNvPr>
            <p:cNvSpPr>
              <a:spLocks noChangeArrowheads="1"/>
            </p:cNvSpPr>
            <p:nvPr/>
          </p:nvSpPr>
          <p:spPr bwMode="auto">
            <a:xfrm>
              <a:off x="775949" y="727570"/>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7" name="Freeform 424">
              <a:extLst>
                <a:ext uri="{FF2B5EF4-FFF2-40B4-BE49-F238E27FC236}">
                  <a16:creationId xmlns:a16="http://schemas.microsoft.com/office/drawing/2014/main" id="{1FB0A220-E930-3250-1620-81CC2FDBB1A6}"/>
                </a:ext>
              </a:extLst>
            </p:cNvPr>
            <p:cNvSpPr>
              <a:spLocks/>
            </p:cNvSpPr>
            <p:nvPr/>
          </p:nvSpPr>
          <p:spPr bwMode="auto">
            <a:xfrm>
              <a:off x="702483" y="796839"/>
              <a:ext cx="48278"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8" name="Freeform 425">
              <a:extLst>
                <a:ext uri="{FF2B5EF4-FFF2-40B4-BE49-F238E27FC236}">
                  <a16:creationId xmlns:a16="http://schemas.microsoft.com/office/drawing/2014/main" id="{D80BD686-D806-51FB-70E7-C64E669A81B8}"/>
                </a:ext>
              </a:extLst>
            </p:cNvPr>
            <p:cNvSpPr>
              <a:spLocks/>
            </p:cNvSpPr>
            <p:nvPr/>
          </p:nvSpPr>
          <p:spPr bwMode="auto">
            <a:xfrm>
              <a:off x="631115" y="86610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5" y="0"/>
                    <a:pt x="900" y="195"/>
                  </a:cubicBezTo>
                  <a:cubicBezTo>
                    <a:pt x="1095" y="390"/>
                    <a:pt x="1095" y="706"/>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39" name="Freeform 426">
              <a:extLst>
                <a:ext uri="{FF2B5EF4-FFF2-40B4-BE49-F238E27FC236}">
                  <a16:creationId xmlns:a16="http://schemas.microsoft.com/office/drawing/2014/main" id="{2806EB83-A338-5B52-DA93-DBB0E7ABB803}"/>
                </a:ext>
              </a:extLst>
            </p:cNvPr>
            <p:cNvSpPr>
              <a:spLocks/>
            </p:cNvSpPr>
            <p:nvPr/>
          </p:nvSpPr>
          <p:spPr bwMode="auto">
            <a:xfrm>
              <a:off x="559747" y="93747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0" name="Freeform 438">
              <a:extLst>
                <a:ext uri="{FF2B5EF4-FFF2-40B4-BE49-F238E27FC236}">
                  <a16:creationId xmlns:a16="http://schemas.microsoft.com/office/drawing/2014/main" id="{F46D485F-B0A0-0D34-77A8-06E725B6F7F1}"/>
                </a:ext>
              </a:extLst>
            </p:cNvPr>
            <p:cNvSpPr>
              <a:spLocks/>
            </p:cNvSpPr>
            <p:nvPr/>
          </p:nvSpPr>
          <p:spPr bwMode="auto">
            <a:xfrm>
              <a:off x="1071915" y="311959"/>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1" name="Freeform 439">
              <a:extLst>
                <a:ext uri="{FF2B5EF4-FFF2-40B4-BE49-F238E27FC236}">
                  <a16:creationId xmlns:a16="http://schemas.microsoft.com/office/drawing/2014/main" id="{519E02D6-2FA5-9C8A-C612-157B5B48E757}"/>
                </a:ext>
              </a:extLst>
            </p:cNvPr>
            <p:cNvSpPr>
              <a:spLocks/>
            </p:cNvSpPr>
            <p:nvPr/>
          </p:nvSpPr>
          <p:spPr bwMode="auto">
            <a:xfrm>
              <a:off x="1000547" y="383327"/>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2" name="Freeform 440">
              <a:extLst>
                <a:ext uri="{FF2B5EF4-FFF2-40B4-BE49-F238E27FC236}">
                  <a16:creationId xmlns:a16="http://schemas.microsoft.com/office/drawing/2014/main" id="{2D764842-B23B-C0C9-67D8-DB26D4B33CBE}"/>
                </a:ext>
              </a:extLst>
            </p:cNvPr>
            <p:cNvSpPr>
              <a:spLocks/>
            </p:cNvSpPr>
            <p:nvPr/>
          </p:nvSpPr>
          <p:spPr bwMode="auto">
            <a:xfrm>
              <a:off x="929180" y="454694"/>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6"/>
                    <a:pt x="0" y="390"/>
                    <a:pt x="194" y="195"/>
                  </a:cubicBezTo>
                  <a:cubicBezTo>
                    <a:pt x="389" y="0"/>
                    <a:pt x="705" y="0"/>
                    <a:pt x="899" y="195"/>
                  </a:cubicBezTo>
                  <a:cubicBezTo>
                    <a:pt x="1094" y="390"/>
                    <a:pt x="1094" y="706"/>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3" name="Freeform 441">
              <a:extLst>
                <a:ext uri="{FF2B5EF4-FFF2-40B4-BE49-F238E27FC236}">
                  <a16:creationId xmlns:a16="http://schemas.microsoft.com/office/drawing/2014/main" id="{35743773-847F-1426-2909-B261004ABFEC}"/>
                </a:ext>
              </a:extLst>
            </p:cNvPr>
            <p:cNvSpPr>
              <a:spLocks/>
            </p:cNvSpPr>
            <p:nvPr/>
          </p:nvSpPr>
          <p:spPr bwMode="auto">
            <a:xfrm>
              <a:off x="857812" y="523963"/>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4" name="Freeform 442">
              <a:extLst>
                <a:ext uri="{FF2B5EF4-FFF2-40B4-BE49-F238E27FC236}">
                  <a16:creationId xmlns:a16="http://schemas.microsoft.com/office/drawing/2014/main" id="{86BE6251-6C48-E714-50F3-311265FB95D0}"/>
                </a:ext>
              </a:extLst>
            </p:cNvPr>
            <p:cNvSpPr>
              <a:spLocks/>
            </p:cNvSpPr>
            <p:nvPr/>
          </p:nvSpPr>
          <p:spPr bwMode="auto">
            <a:xfrm>
              <a:off x="786444" y="595330"/>
              <a:ext cx="48278" cy="48278"/>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5" name="Oval 443">
              <a:extLst>
                <a:ext uri="{FF2B5EF4-FFF2-40B4-BE49-F238E27FC236}">
                  <a16:creationId xmlns:a16="http://schemas.microsoft.com/office/drawing/2014/main" id="{C0A71765-8AEC-FE6B-E6EE-03BA817CE735}"/>
                </a:ext>
              </a:extLst>
            </p:cNvPr>
            <p:cNvSpPr>
              <a:spLocks noChangeArrowheads="1"/>
            </p:cNvSpPr>
            <p:nvPr/>
          </p:nvSpPr>
          <p:spPr bwMode="auto">
            <a:xfrm>
              <a:off x="717176" y="66879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6" name="Oval 444">
              <a:extLst>
                <a:ext uri="{FF2B5EF4-FFF2-40B4-BE49-F238E27FC236}">
                  <a16:creationId xmlns:a16="http://schemas.microsoft.com/office/drawing/2014/main" id="{F77ED4E7-D1A6-4ED0-AD4B-E61B033C4132}"/>
                </a:ext>
              </a:extLst>
            </p:cNvPr>
            <p:cNvSpPr>
              <a:spLocks noChangeArrowheads="1"/>
            </p:cNvSpPr>
            <p:nvPr/>
          </p:nvSpPr>
          <p:spPr bwMode="auto">
            <a:xfrm>
              <a:off x="647907" y="740164"/>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7" name="Freeform 445">
              <a:extLst>
                <a:ext uri="{FF2B5EF4-FFF2-40B4-BE49-F238E27FC236}">
                  <a16:creationId xmlns:a16="http://schemas.microsoft.com/office/drawing/2014/main" id="{F165808C-1928-06AF-CE02-CA6047F40C66}"/>
                </a:ext>
              </a:extLst>
            </p:cNvPr>
            <p:cNvSpPr>
              <a:spLocks/>
            </p:cNvSpPr>
            <p:nvPr/>
          </p:nvSpPr>
          <p:spPr bwMode="auto">
            <a:xfrm>
              <a:off x="574441" y="809433"/>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8" name="Freeform 446">
              <a:extLst>
                <a:ext uri="{FF2B5EF4-FFF2-40B4-BE49-F238E27FC236}">
                  <a16:creationId xmlns:a16="http://schemas.microsoft.com/office/drawing/2014/main" id="{75061765-DA4D-4305-C57F-F1CEA948E99C}"/>
                </a:ext>
              </a:extLst>
            </p:cNvPr>
            <p:cNvSpPr>
              <a:spLocks/>
            </p:cNvSpPr>
            <p:nvPr/>
          </p:nvSpPr>
          <p:spPr bwMode="auto">
            <a:xfrm>
              <a:off x="503073" y="880800"/>
              <a:ext cx="48278" cy="46179"/>
            </a:xfrm>
            <a:custGeom>
              <a:avLst/>
              <a:gdLst>
                <a:gd name="T0" fmla="*/ 194 w 1094"/>
                <a:gd name="T1" fmla="*/ 899 h 1094"/>
                <a:gd name="T2" fmla="*/ 194 w 1094"/>
                <a:gd name="T3" fmla="*/ 194 h 1094"/>
                <a:gd name="T4" fmla="*/ 899 w 1094"/>
                <a:gd name="T5" fmla="*/ 194 h 1094"/>
                <a:gd name="T6" fmla="*/ 899 w 1094"/>
                <a:gd name="T7" fmla="*/ 899 h 1094"/>
                <a:gd name="T8" fmla="*/ 194 w 1094"/>
                <a:gd name="T9" fmla="*/ 899 h 1094"/>
              </a:gdLst>
              <a:ahLst/>
              <a:cxnLst>
                <a:cxn ang="0">
                  <a:pos x="T0" y="T1"/>
                </a:cxn>
                <a:cxn ang="0">
                  <a:pos x="T2" y="T3"/>
                </a:cxn>
                <a:cxn ang="0">
                  <a:pos x="T4" y="T5"/>
                </a:cxn>
                <a:cxn ang="0">
                  <a:pos x="T6" y="T7"/>
                </a:cxn>
                <a:cxn ang="0">
                  <a:pos x="T8" y="T9"/>
                </a:cxn>
              </a:cxnLst>
              <a:rect l="0" t="0" r="r" b="b"/>
              <a:pathLst>
                <a:path w="1094" h="1094">
                  <a:moveTo>
                    <a:pt x="194" y="899"/>
                  </a:moveTo>
                  <a:cubicBezTo>
                    <a:pt x="0" y="705"/>
                    <a:pt x="0" y="389"/>
                    <a:pt x="194" y="194"/>
                  </a:cubicBezTo>
                  <a:cubicBezTo>
                    <a:pt x="389" y="0"/>
                    <a:pt x="705" y="0"/>
                    <a:pt x="899" y="194"/>
                  </a:cubicBezTo>
                  <a:cubicBezTo>
                    <a:pt x="1094" y="389"/>
                    <a:pt x="1094" y="705"/>
                    <a:pt x="899" y="899"/>
                  </a:cubicBezTo>
                  <a:cubicBezTo>
                    <a:pt x="705" y="1094"/>
                    <a:pt x="389" y="1094"/>
                    <a:pt x="194"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49" name="Freeform 458">
              <a:extLst>
                <a:ext uri="{FF2B5EF4-FFF2-40B4-BE49-F238E27FC236}">
                  <a16:creationId xmlns:a16="http://schemas.microsoft.com/office/drawing/2014/main" id="{85DC8E40-8EEE-B543-7D55-EF3692FEBD37}"/>
                </a:ext>
              </a:extLst>
            </p:cNvPr>
            <p:cNvSpPr>
              <a:spLocks/>
            </p:cNvSpPr>
            <p:nvPr/>
          </p:nvSpPr>
          <p:spPr bwMode="auto">
            <a:xfrm>
              <a:off x="1013141" y="25318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0" name="Freeform 459">
              <a:extLst>
                <a:ext uri="{FF2B5EF4-FFF2-40B4-BE49-F238E27FC236}">
                  <a16:creationId xmlns:a16="http://schemas.microsoft.com/office/drawing/2014/main" id="{D4FF938E-5C08-1F2F-118A-37773A61A290}"/>
                </a:ext>
              </a:extLst>
            </p:cNvPr>
            <p:cNvSpPr>
              <a:spLocks/>
            </p:cNvSpPr>
            <p:nvPr/>
          </p:nvSpPr>
          <p:spPr bwMode="auto">
            <a:xfrm>
              <a:off x="941774" y="324553"/>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 name="Freeform 460">
              <a:extLst>
                <a:ext uri="{FF2B5EF4-FFF2-40B4-BE49-F238E27FC236}">
                  <a16:creationId xmlns:a16="http://schemas.microsoft.com/office/drawing/2014/main" id="{257217F7-23EC-079D-3AB9-25F64A2E38DA}"/>
                </a:ext>
              </a:extLst>
            </p:cNvPr>
            <p:cNvSpPr>
              <a:spLocks/>
            </p:cNvSpPr>
            <p:nvPr/>
          </p:nvSpPr>
          <p:spPr bwMode="auto">
            <a:xfrm>
              <a:off x="870406" y="395921"/>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 name="Freeform 461">
              <a:extLst>
                <a:ext uri="{FF2B5EF4-FFF2-40B4-BE49-F238E27FC236}">
                  <a16:creationId xmlns:a16="http://schemas.microsoft.com/office/drawing/2014/main" id="{938066A2-2606-A76F-FA7D-66E88162B450}"/>
                </a:ext>
              </a:extLst>
            </p:cNvPr>
            <p:cNvSpPr>
              <a:spLocks/>
            </p:cNvSpPr>
            <p:nvPr/>
          </p:nvSpPr>
          <p:spPr bwMode="auto">
            <a:xfrm>
              <a:off x="799039" y="467288"/>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89" y="0"/>
                    <a:pt x="705" y="0"/>
                    <a:pt x="900" y="194"/>
                  </a:cubicBezTo>
                  <a:cubicBezTo>
                    <a:pt x="1095" y="389"/>
                    <a:pt x="1095"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 name="Freeform 462">
              <a:extLst>
                <a:ext uri="{FF2B5EF4-FFF2-40B4-BE49-F238E27FC236}">
                  <a16:creationId xmlns:a16="http://schemas.microsoft.com/office/drawing/2014/main" id="{41B04CFD-12F5-F616-40AF-0F07A8B698E6}"/>
                </a:ext>
              </a:extLst>
            </p:cNvPr>
            <p:cNvSpPr>
              <a:spLocks/>
            </p:cNvSpPr>
            <p:nvPr/>
          </p:nvSpPr>
          <p:spPr bwMode="auto">
            <a:xfrm>
              <a:off x="729770" y="538656"/>
              <a:ext cx="46179"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4" name="Freeform 463">
              <a:extLst>
                <a:ext uri="{FF2B5EF4-FFF2-40B4-BE49-F238E27FC236}">
                  <a16:creationId xmlns:a16="http://schemas.microsoft.com/office/drawing/2014/main" id="{81D2C0BA-E2A1-E4F4-D0C0-A8093A4DF423}"/>
                </a:ext>
              </a:extLst>
            </p:cNvPr>
            <p:cNvSpPr>
              <a:spLocks/>
            </p:cNvSpPr>
            <p:nvPr/>
          </p:nvSpPr>
          <p:spPr bwMode="auto">
            <a:xfrm>
              <a:off x="658403" y="60792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5" name="Freeform 464">
              <a:extLst>
                <a:ext uri="{FF2B5EF4-FFF2-40B4-BE49-F238E27FC236}">
                  <a16:creationId xmlns:a16="http://schemas.microsoft.com/office/drawing/2014/main" id="{9B25DCC9-9F98-FDEF-C71A-58FB0C3F0141}"/>
                </a:ext>
              </a:extLst>
            </p:cNvPr>
            <p:cNvSpPr>
              <a:spLocks/>
            </p:cNvSpPr>
            <p:nvPr/>
          </p:nvSpPr>
          <p:spPr bwMode="auto">
            <a:xfrm>
              <a:off x="587035" y="67929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6" name="Freeform 465">
              <a:extLst>
                <a:ext uri="{FF2B5EF4-FFF2-40B4-BE49-F238E27FC236}">
                  <a16:creationId xmlns:a16="http://schemas.microsoft.com/office/drawing/2014/main" id="{89DD0ECC-102A-BAF2-FF07-AAA06A5C7D84}"/>
                </a:ext>
              </a:extLst>
            </p:cNvPr>
            <p:cNvSpPr>
              <a:spLocks/>
            </p:cNvSpPr>
            <p:nvPr/>
          </p:nvSpPr>
          <p:spPr bwMode="auto">
            <a:xfrm>
              <a:off x="515667" y="750660"/>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7" name="Freeform 466">
              <a:extLst>
                <a:ext uri="{FF2B5EF4-FFF2-40B4-BE49-F238E27FC236}">
                  <a16:creationId xmlns:a16="http://schemas.microsoft.com/office/drawing/2014/main" id="{CC35C2AA-9CA3-5ABE-B195-EB84454B1972}"/>
                </a:ext>
              </a:extLst>
            </p:cNvPr>
            <p:cNvSpPr>
              <a:spLocks/>
            </p:cNvSpPr>
            <p:nvPr/>
          </p:nvSpPr>
          <p:spPr bwMode="auto">
            <a:xfrm>
              <a:off x="444300" y="822027"/>
              <a:ext cx="48278"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8" name="Freeform 478">
              <a:extLst>
                <a:ext uri="{FF2B5EF4-FFF2-40B4-BE49-F238E27FC236}">
                  <a16:creationId xmlns:a16="http://schemas.microsoft.com/office/drawing/2014/main" id="{88C2C4BB-0279-23F7-82E6-89E9DA236A34}"/>
                </a:ext>
              </a:extLst>
            </p:cNvPr>
            <p:cNvSpPr>
              <a:spLocks/>
            </p:cNvSpPr>
            <p:nvPr/>
          </p:nvSpPr>
          <p:spPr bwMode="auto">
            <a:xfrm>
              <a:off x="954368" y="196512"/>
              <a:ext cx="48278" cy="46179"/>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9" name="Freeform 479">
              <a:extLst>
                <a:ext uri="{FF2B5EF4-FFF2-40B4-BE49-F238E27FC236}">
                  <a16:creationId xmlns:a16="http://schemas.microsoft.com/office/drawing/2014/main" id="{8F9ACCEF-994B-ED88-D670-715577FEA882}"/>
                </a:ext>
              </a:extLst>
            </p:cNvPr>
            <p:cNvSpPr>
              <a:spLocks/>
            </p:cNvSpPr>
            <p:nvPr/>
          </p:nvSpPr>
          <p:spPr bwMode="auto">
            <a:xfrm>
              <a:off x="885100" y="267879"/>
              <a:ext cx="46179"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0" name="Freeform 480">
              <a:extLst>
                <a:ext uri="{FF2B5EF4-FFF2-40B4-BE49-F238E27FC236}">
                  <a16:creationId xmlns:a16="http://schemas.microsoft.com/office/drawing/2014/main" id="{2931D989-9D2D-CC97-F0C0-0CDEF02C26DC}"/>
                </a:ext>
              </a:extLst>
            </p:cNvPr>
            <p:cNvSpPr>
              <a:spLocks/>
            </p:cNvSpPr>
            <p:nvPr/>
          </p:nvSpPr>
          <p:spPr bwMode="auto">
            <a:xfrm>
              <a:off x="813732" y="337148"/>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1" name="Freeform 481">
              <a:extLst>
                <a:ext uri="{FF2B5EF4-FFF2-40B4-BE49-F238E27FC236}">
                  <a16:creationId xmlns:a16="http://schemas.microsoft.com/office/drawing/2014/main" id="{CFDADEFF-A640-1D23-83F1-8A0BDCA08593}"/>
                </a:ext>
              </a:extLst>
            </p:cNvPr>
            <p:cNvSpPr>
              <a:spLocks/>
            </p:cNvSpPr>
            <p:nvPr/>
          </p:nvSpPr>
          <p:spPr bwMode="auto">
            <a:xfrm>
              <a:off x="742364" y="408515"/>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5" y="0"/>
                    <a:pt x="900" y="195"/>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2" name="Freeform 482">
              <a:extLst>
                <a:ext uri="{FF2B5EF4-FFF2-40B4-BE49-F238E27FC236}">
                  <a16:creationId xmlns:a16="http://schemas.microsoft.com/office/drawing/2014/main" id="{BA9A698C-677C-248F-AE10-8181AE1B02D4}"/>
                </a:ext>
              </a:extLst>
            </p:cNvPr>
            <p:cNvSpPr>
              <a:spLocks/>
            </p:cNvSpPr>
            <p:nvPr/>
          </p:nvSpPr>
          <p:spPr bwMode="auto">
            <a:xfrm>
              <a:off x="670997" y="47988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3" name="Freeform 483">
              <a:extLst>
                <a:ext uri="{FF2B5EF4-FFF2-40B4-BE49-F238E27FC236}">
                  <a16:creationId xmlns:a16="http://schemas.microsoft.com/office/drawing/2014/main" id="{1A1C9D10-D20A-8A9F-6C3B-6CEDFA573DCE}"/>
                </a:ext>
              </a:extLst>
            </p:cNvPr>
            <p:cNvSpPr>
              <a:spLocks/>
            </p:cNvSpPr>
            <p:nvPr/>
          </p:nvSpPr>
          <p:spPr bwMode="auto">
            <a:xfrm>
              <a:off x="599629" y="55125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2" name="Freeform 484">
              <a:extLst>
                <a:ext uri="{FF2B5EF4-FFF2-40B4-BE49-F238E27FC236}">
                  <a16:creationId xmlns:a16="http://schemas.microsoft.com/office/drawing/2014/main" id="{7498548A-2CB2-2B30-18A0-0E870C628ACC}"/>
                </a:ext>
              </a:extLst>
            </p:cNvPr>
            <p:cNvSpPr>
              <a:spLocks/>
            </p:cNvSpPr>
            <p:nvPr/>
          </p:nvSpPr>
          <p:spPr bwMode="auto">
            <a:xfrm>
              <a:off x="528262" y="622618"/>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3" name="Freeform 485">
              <a:extLst>
                <a:ext uri="{FF2B5EF4-FFF2-40B4-BE49-F238E27FC236}">
                  <a16:creationId xmlns:a16="http://schemas.microsoft.com/office/drawing/2014/main" id="{66111AA8-8F17-2341-5600-5BA6C2A37B35}"/>
                </a:ext>
              </a:extLst>
            </p:cNvPr>
            <p:cNvSpPr>
              <a:spLocks/>
            </p:cNvSpPr>
            <p:nvPr/>
          </p:nvSpPr>
          <p:spPr bwMode="auto">
            <a:xfrm>
              <a:off x="456894" y="693985"/>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5"/>
                    <a:pt x="0" y="390"/>
                    <a:pt x="195" y="195"/>
                  </a:cubicBezTo>
                  <a:cubicBezTo>
                    <a:pt x="389" y="0"/>
                    <a:pt x="705" y="0"/>
                    <a:pt x="900" y="195"/>
                  </a:cubicBezTo>
                  <a:cubicBezTo>
                    <a:pt x="1094" y="390"/>
                    <a:pt x="1094"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4" name="Oval 486">
              <a:extLst>
                <a:ext uri="{FF2B5EF4-FFF2-40B4-BE49-F238E27FC236}">
                  <a16:creationId xmlns:a16="http://schemas.microsoft.com/office/drawing/2014/main" id="{630C837F-F727-E07D-943B-576A3B55E638}"/>
                </a:ext>
              </a:extLst>
            </p:cNvPr>
            <p:cNvSpPr>
              <a:spLocks noChangeArrowheads="1"/>
            </p:cNvSpPr>
            <p:nvPr/>
          </p:nvSpPr>
          <p:spPr bwMode="auto">
            <a:xfrm>
              <a:off x="389725" y="765353"/>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5" name="Oval 498">
              <a:extLst>
                <a:ext uri="{FF2B5EF4-FFF2-40B4-BE49-F238E27FC236}">
                  <a16:creationId xmlns:a16="http://schemas.microsoft.com/office/drawing/2014/main" id="{F9B76043-102A-30F4-16C1-0577292E2780}"/>
                </a:ext>
              </a:extLst>
            </p:cNvPr>
            <p:cNvSpPr>
              <a:spLocks noChangeArrowheads="1"/>
            </p:cNvSpPr>
            <p:nvPr/>
          </p:nvSpPr>
          <p:spPr bwMode="auto">
            <a:xfrm>
              <a:off x="899793" y="139837"/>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6" name="Oval 499">
              <a:extLst>
                <a:ext uri="{FF2B5EF4-FFF2-40B4-BE49-F238E27FC236}">
                  <a16:creationId xmlns:a16="http://schemas.microsoft.com/office/drawing/2014/main" id="{B10624DB-13CC-2536-7999-EEC7CF5C10CE}"/>
                </a:ext>
              </a:extLst>
            </p:cNvPr>
            <p:cNvSpPr>
              <a:spLocks noChangeArrowheads="1"/>
            </p:cNvSpPr>
            <p:nvPr/>
          </p:nvSpPr>
          <p:spPr bwMode="auto">
            <a:xfrm>
              <a:off x="828425" y="211205"/>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7" name="Freeform 500">
              <a:extLst>
                <a:ext uri="{FF2B5EF4-FFF2-40B4-BE49-F238E27FC236}">
                  <a16:creationId xmlns:a16="http://schemas.microsoft.com/office/drawing/2014/main" id="{6A3BDCE4-5381-C3E4-1CC3-524078674070}"/>
                </a:ext>
              </a:extLst>
            </p:cNvPr>
            <p:cNvSpPr>
              <a:spLocks/>
            </p:cNvSpPr>
            <p:nvPr/>
          </p:nvSpPr>
          <p:spPr bwMode="auto">
            <a:xfrm>
              <a:off x="754959" y="280473"/>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8" name="Freeform 501">
              <a:extLst>
                <a:ext uri="{FF2B5EF4-FFF2-40B4-BE49-F238E27FC236}">
                  <a16:creationId xmlns:a16="http://schemas.microsoft.com/office/drawing/2014/main" id="{58CD9855-A6A4-CC02-3CF3-297A888DEE27}"/>
                </a:ext>
              </a:extLst>
            </p:cNvPr>
            <p:cNvSpPr>
              <a:spLocks/>
            </p:cNvSpPr>
            <p:nvPr/>
          </p:nvSpPr>
          <p:spPr bwMode="auto">
            <a:xfrm>
              <a:off x="683591" y="351841"/>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19" name="Freeform 502">
              <a:extLst>
                <a:ext uri="{FF2B5EF4-FFF2-40B4-BE49-F238E27FC236}">
                  <a16:creationId xmlns:a16="http://schemas.microsoft.com/office/drawing/2014/main" id="{E4FA00EE-0D6B-D737-3925-ECDCD4C4C6CA}"/>
                </a:ext>
              </a:extLst>
            </p:cNvPr>
            <p:cNvSpPr>
              <a:spLocks/>
            </p:cNvSpPr>
            <p:nvPr/>
          </p:nvSpPr>
          <p:spPr bwMode="auto">
            <a:xfrm>
              <a:off x="612224" y="421109"/>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0" name="Freeform 503">
              <a:extLst>
                <a:ext uri="{FF2B5EF4-FFF2-40B4-BE49-F238E27FC236}">
                  <a16:creationId xmlns:a16="http://schemas.microsoft.com/office/drawing/2014/main" id="{CA38BA29-80EF-FC02-B981-D886427E8764}"/>
                </a:ext>
              </a:extLst>
            </p:cNvPr>
            <p:cNvSpPr>
              <a:spLocks/>
            </p:cNvSpPr>
            <p:nvPr/>
          </p:nvSpPr>
          <p:spPr bwMode="auto">
            <a:xfrm>
              <a:off x="542955" y="492477"/>
              <a:ext cx="46179" cy="48278"/>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1" name="Freeform 504">
              <a:extLst>
                <a:ext uri="{FF2B5EF4-FFF2-40B4-BE49-F238E27FC236}">
                  <a16:creationId xmlns:a16="http://schemas.microsoft.com/office/drawing/2014/main" id="{05E40B12-9037-8D21-3458-389300373D72}"/>
                </a:ext>
              </a:extLst>
            </p:cNvPr>
            <p:cNvSpPr>
              <a:spLocks/>
            </p:cNvSpPr>
            <p:nvPr/>
          </p:nvSpPr>
          <p:spPr bwMode="auto">
            <a:xfrm>
              <a:off x="471587" y="563845"/>
              <a:ext cx="48278" cy="48278"/>
            </a:xfrm>
            <a:custGeom>
              <a:avLst/>
              <a:gdLst>
                <a:gd name="T0" fmla="*/ 195 w 1094"/>
                <a:gd name="T1" fmla="*/ 899 h 1094"/>
                <a:gd name="T2" fmla="*/ 195 w 1094"/>
                <a:gd name="T3" fmla="*/ 194 h 1094"/>
                <a:gd name="T4" fmla="*/ 900 w 1094"/>
                <a:gd name="T5" fmla="*/ 194 h 1094"/>
                <a:gd name="T6" fmla="*/ 900 w 1094"/>
                <a:gd name="T7" fmla="*/ 899 h 1094"/>
                <a:gd name="T8" fmla="*/ 195 w 1094"/>
                <a:gd name="T9" fmla="*/ 899 h 1094"/>
              </a:gdLst>
              <a:ahLst/>
              <a:cxnLst>
                <a:cxn ang="0">
                  <a:pos x="T0" y="T1"/>
                </a:cxn>
                <a:cxn ang="0">
                  <a:pos x="T2" y="T3"/>
                </a:cxn>
                <a:cxn ang="0">
                  <a:pos x="T4" y="T5"/>
                </a:cxn>
                <a:cxn ang="0">
                  <a:pos x="T6" y="T7"/>
                </a:cxn>
                <a:cxn ang="0">
                  <a:pos x="T8" y="T9"/>
                </a:cxn>
              </a:cxnLst>
              <a:rect l="0" t="0" r="r" b="b"/>
              <a:pathLst>
                <a:path w="1094" h="1094">
                  <a:moveTo>
                    <a:pt x="195" y="899"/>
                  </a:moveTo>
                  <a:cubicBezTo>
                    <a:pt x="0" y="705"/>
                    <a:pt x="0" y="389"/>
                    <a:pt x="195" y="194"/>
                  </a:cubicBezTo>
                  <a:cubicBezTo>
                    <a:pt x="389" y="0"/>
                    <a:pt x="705" y="0"/>
                    <a:pt x="900" y="194"/>
                  </a:cubicBezTo>
                  <a:cubicBezTo>
                    <a:pt x="1094" y="389"/>
                    <a:pt x="1094" y="705"/>
                    <a:pt x="900" y="899"/>
                  </a:cubicBezTo>
                  <a:cubicBezTo>
                    <a:pt x="705" y="1094"/>
                    <a:pt x="389"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2" name="Freeform 505">
              <a:extLst>
                <a:ext uri="{FF2B5EF4-FFF2-40B4-BE49-F238E27FC236}">
                  <a16:creationId xmlns:a16="http://schemas.microsoft.com/office/drawing/2014/main" id="{E72EFA8B-9FDC-2D13-9B0D-DCD1DC6D449F}"/>
                </a:ext>
              </a:extLst>
            </p:cNvPr>
            <p:cNvSpPr>
              <a:spLocks/>
            </p:cNvSpPr>
            <p:nvPr/>
          </p:nvSpPr>
          <p:spPr bwMode="auto">
            <a:xfrm>
              <a:off x="400220" y="63521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89" y="0"/>
                    <a:pt x="705" y="0"/>
                    <a:pt x="900" y="195"/>
                  </a:cubicBezTo>
                  <a:cubicBezTo>
                    <a:pt x="1095" y="390"/>
                    <a:pt x="1095"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3" name="Freeform 506">
              <a:extLst>
                <a:ext uri="{FF2B5EF4-FFF2-40B4-BE49-F238E27FC236}">
                  <a16:creationId xmlns:a16="http://schemas.microsoft.com/office/drawing/2014/main" id="{CF0E457F-7853-51DD-F0B0-95BAFA7B3787}"/>
                </a:ext>
              </a:extLst>
            </p:cNvPr>
            <p:cNvSpPr>
              <a:spLocks/>
            </p:cNvSpPr>
            <p:nvPr/>
          </p:nvSpPr>
          <p:spPr bwMode="auto">
            <a:xfrm>
              <a:off x="328852" y="70658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4" name="Oval 518">
              <a:extLst>
                <a:ext uri="{FF2B5EF4-FFF2-40B4-BE49-F238E27FC236}">
                  <a16:creationId xmlns:a16="http://schemas.microsoft.com/office/drawing/2014/main" id="{1576A3BA-CD5B-37C9-9DF5-A4C79D016364}"/>
                </a:ext>
              </a:extLst>
            </p:cNvPr>
            <p:cNvSpPr>
              <a:spLocks noChangeArrowheads="1"/>
            </p:cNvSpPr>
            <p:nvPr/>
          </p:nvSpPr>
          <p:spPr bwMode="auto">
            <a:xfrm>
              <a:off x="841020" y="81064"/>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5" name="Freeform 519">
              <a:extLst>
                <a:ext uri="{FF2B5EF4-FFF2-40B4-BE49-F238E27FC236}">
                  <a16:creationId xmlns:a16="http://schemas.microsoft.com/office/drawing/2014/main" id="{06880CF8-5943-D23D-B5F2-0CD1AB80D645}"/>
                </a:ext>
              </a:extLst>
            </p:cNvPr>
            <p:cNvSpPr>
              <a:spLocks/>
            </p:cNvSpPr>
            <p:nvPr/>
          </p:nvSpPr>
          <p:spPr bwMode="auto">
            <a:xfrm>
              <a:off x="767553" y="150333"/>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6" name="Freeform 520">
              <a:extLst>
                <a:ext uri="{FF2B5EF4-FFF2-40B4-BE49-F238E27FC236}">
                  <a16:creationId xmlns:a16="http://schemas.microsoft.com/office/drawing/2014/main" id="{A3E174FB-A45B-09A6-D4D1-06D7E95ECAB3}"/>
                </a:ext>
              </a:extLst>
            </p:cNvPr>
            <p:cNvSpPr>
              <a:spLocks/>
            </p:cNvSpPr>
            <p:nvPr/>
          </p:nvSpPr>
          <p:spPr bwMode="auto">
            <a:xfrm>
              <a:off x="696185" y="22170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7" name="Freeform 521">
              <a:extLst>
                <a:ext uri="{FF2B5EF4-FFF2-40B4-BE49-F238E27FC236}">
                  <a16:creationId xmlns:a16="http://schemas.microsoft.com/office/drawing/2014/main" id="{FF6EF676-6E1D-DE92-2124-D833C689FF9E}"/>
                </a:ext>
              </a:extLst>
            </p:cNvPr>
            <p:cNvSpPr>
              <a:spLocks/>
            </p:cNvSpPr>
            <p:nvPr/>
          </p:nvSpPr>
          <p:spPr bwMode="auto">
            <a:xfrm>
              <a:off x="626917" y="293068"/>
              <a:ext cx="46179"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8" name="Freeform 522">
              <a:extLst>
                <a:ext uri="{FF2B5EF4-FFF2-40B4-BE49-F238E27FC236}">
                  <a16:creationId xmlns:a16="http://schemas.microsoft.com/office/drawing/2014/main" id="{B741EDE7-EAC9-16D7-4A22-1A2C77ED9847}"/>
                </a:ext>
              </a:extLst>
            </p:cNvPr>
            <p:cNvSpPr>
              <a:spLocks/>
            </p:cNvSpPr>
            <p:nvPr/>
          </p:nvSpPr>
          <p:spPr bwMode="auto">
            <a:xfrm>
              <a:off x="555549" y="36443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29" name="Freeform 523">
              <a:extLst>
                <a:ext uri="{FF2B5EF4-FFF2-40B4-BE49-F238E27FC236}">
                  <a16:creationId xmlns:a16="http://schemas.microsoft.com/office/drawing/2014/main" id="{17050C9A-6C6E-1E6A-0A70-FA50A26634FC}"/>
                </a:ext>
              </a:extLst>
            </p:cNvPr>
            <p:cNvSpPr>
              <a:spLocks/>
            </p:cNvSpPr>
            <p:nvPr/>
          </p:nvSpPr>
          <p:spPr bwMode="auto">
            <a:xfrm>
              <a:off x="484182" y="435803"/>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0" name="Freeform 524">
              <a:extLst>
                <a:ext uri="{FF2B5EF4-FFF2-40B4-BE49-F238E27FC236}">
                  <a16:creationId xmlns:a16="http://schemas.microsoft.com/office/drawing/2014/main" id="{2F4E8F64-35E7-1E3B-F880-3D267E8AEE9F}"/>
                </a:ext>
              </a:extLst>
            </p:cNvPr>
            <p:cNvSpPr>
              <a:spLocks/>
            </p:cNvSpPr>
            <p:nvPr/>
          </p:nvSpPr>
          <p:spPr bwMode="auto">
            <a:xfrm>
              <a:off x="412814" y="507170"/>
              <a:ext cx="48278" cy="46179"/>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1" name="Freeform 525">
              <a:extLst>
                <a:ext uri="{FF2B5EF4-FFF2-40B4-BE49-F238E27FC236}">
                  <a16:creationId xmlns:a16="http://schemas.microsoft.com/office/drawing/2014/main" id="{211CB874-B910-768F-70D2-7798AB9852D3}"/>
                </a:ext>
              </a:extLst>
            </p:cNvPr>
            <p:cNvSpPr>
              <a:spLocks/>
            </p:cNvSpPr>
            <p:nvPr/>
          </p:nvSpPr>
          <p:spPr bwMode="auto">
            <a:xfrm>
              <a:off x="341447" y="576439"/>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2" name="Freeform 526">
              <a:extLst>
                <a:ext uri="{FF2B5EF4-FFF2-40B4-BE49-F238E27FC236}">
                  <a16:creationId xmlns:a16="http://schemas.microsoft.com/office/drawing/2014/main" id="{18DF2BDE-3CBA-9355-B031-A99C91BB666A}"/>
                </a:ext>
              </a:extLst>
            </p:cNvPr>
            <p:cNvSpPr>
              <a:spLocks/>
            </p:cNvSpPr>
            <p:nvPr/>
          </p:nvSpPr>
          <p:spPr bwMode="auto">
            <a:xfrm>
              <a:off x="270079" y="64780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533" name="Freeform 538">
              <a:extLst>
                <a:ext uri="{FF2B5EF4-FFF2-40B4-BE49-F238E27FC236}">
                  <a16:creationId xmlns:a16="http://schemas.microsoft.com/office/drawing/2014/main" id="{3EF67B3E-0F95-E04A-96AC-6EC4D68F4D14}"/>
                </a:ext>
              </a:extLst>
            </p:cNvPr>
            <p:cNvSpPr>
              <a:spLocks/>
            </p:cNvSpPr>
            <p:nvPr/>
          </p:nvSpPr>
          <p:spPr bwMode="auto">
            <a:xfrm>
              <a:off x="782246" y="22291"/>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6" y="0"/>
                    <a:pt x="900" y="195"/>
                  </a:cubicBezTo>
                  <a:cubicBezTo>
                    <a:pt x="1095" y="389"/>
                    <a:pt x="1095" y="705"/>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4" name="Freeform 539">
              <a:extLst>
                <a:ext uri="{FF2B5EF4-FFF2-40B4-BE49-F238E27FC236}">
                  <a16:creationId xmlns:a16="http://schemas.microsoft.com/office/drawing/2014/main" id="{5A008363-D9EB-C6F5-6587-C514795A0C7C}"/>
                </a:ext>
              </a:extLst>
            </p:cNvPr>
            <p:cNvSpPr>
              <a:spLocks/>
            </p:cNvSpPr>
            <p:nvPr/>
          </p:nvSpPr>
          <p:spPr bwMode="auto">
            <a:xfrm>
              <a:off x="710879" y="93658"/>
              <a:ext cx="48278" cy="48278"/>
            </a:xfrm>
            <a:custGeom>
              <a:avLst/>
              <a:gdLst>
                <a:gd name="T0" fmla="*/ 194 w 1094"/>
                <a:gd name="T1" fmla="*/ 900 h 1094"/>
                <a:gd name="T2" fmla="*/ 194 w 1094"/>
                <a:gd name="T3" fmla="*/ 195 h 1094"/>
                <a:gd name="T4" fmla="*/ 899 w 1094"/>
                <a:gd name="T5" fmla="*/ 195 h 1094"/>
                <a:gd name="T6" fmla="*/ 899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5"/>
                  </a:cubicBezTo>
                  <a:cubicBezTo>
                    <a:pt x="389" y="0"/>
                    <a:pt x="705" y="0"/>
                    <a:pt x="899" y="195"/>
                  </a:cubicBezTo>
                  <a:cubicBezTo>
                    <a:pt x="1094" y="389"/>
                    <a:pt x="1094" y="705"/>
                    <a:pt x="899"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5" name="Oval 540">
              <a:extLst>
                <a:ext uri="{FF2B5EF4-FFF2-40B4-BE49-F238E27FC236}">
                  <a16:creationId xmlns:a16="http://schemas.microsoft.com/office/drawing/2014/main" id="{CC6EE4F3-8370-FC78-51CE-111BE026E91B}"/>
                </a:ext>
              </a:extLst>
            </p:cNvPr>
            <p:cNvSpPr>
              <a:spLocks noChangeArrowheads="1"/>
            </p:cNvSpPr>
            <p:nvPr/>
          </p:nvSpPr>
          <p:spPr bwMode="auto">
            <a:xfrm>
              <a:off x="641610" y="167125"/>
              <a:ext cx="44080" cy="41981"/>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6" name="Oval 541">
              <a:extLst>
                <a:ext uri="{FF2B5EF4-FFF2-40B4-BE49-F238E27FC236}">
                  <a16:creationId xmlns:a16="http://schemas.microsoft.com/office/drawing/2014/main" id="{D770198F-92FC-F7E3-9745-4E57351A077B}"/>
                </a:ext>
              </a:extLst>
            </p:cNvPr>
            <p:cNvSpPr>
              <a:spLocks noChangeArrowheads="1"/>
            </p:cNvSpPr>
            <p:nvPr/>
          </p:nvSpPr>
          <p:spPr bwMode="auto">
            <a:xfrm>
              <a:off x="570243" y="236393"/>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7" name="Freeform 542">
              <a:extLst>
                <a:ext uri="{FF2B5EF4-FFF2-40B4-BE49-F238E27FC236}">
                  <a16:creationId xmlns:a16="http://schemas.microsoft.com/office/drawing/2014/main" id="{80DB5345-EBF3-4AC5-E802-746BB966C680}"/>
                </a:ext>
              </a:extLst>
            </p:cNvPr>
            <p:cNvSpPr>
              <a:spLocks/>
            </p:cNvSpPr>
            <p:nvPr/>
          </p:nvSpPr>
          <p:spPr bwMode="auto">
            <a:xfrm>
              <a:off x="496776" y="305662"/>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8" name="Freeform 543">
              <a:extLst>
                <a:ext uri="{FF2B5EF4-FFF2-40B4-BE49-F238E27FC236}">
                  <a16:creationId xmlns:a16="http://schemas.microsoft.com/office/drawing/2014/main" id="{6F53C57B-10FC-3951-B9EB-426CBA7F44B8}"/>
                </a:ext>
              </a:extLst>
            </p:cNvPr>
            <p:cNvSpPr>
              <a:spLocks/>
            </p:cNvSpPr>
            <p:nvPr/>
          </p:nvSpPr>
          <p:spPr bwMode="auto">
            <a:xfrm>
              <a:off x="425408" y="377030"/>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69" name="Freeform 544">
              <a:extLst>
                <a:ext uri="{FF2B5EF4-FFF2-40B4-BE49-F238E27FC236}">
                  <a16:creationId xmlns:a16="http://schemas.microsoft.com/office/drawing/2014/main" id="{096BB954-B033-85C6-D9D0-8BCB852A305E}"/>
                </a:ext>
              </a:extLst>
            </p:cNvPr>
            <p:cNvSpPr>
              <a:spLocks/>
            </p:cNvSpPr>
            <p:nvPr/>
          </p:nvSpPr>
          <p:spPr bwMode="auto">
            <a:xfrm>
              <a:off x="356140" y="448397"/>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0" name="Freeform 545">
              <a:extLst>
                <a:ext uri="{FF2B5EF4-FFF2-40B4-BE49-F238E27FC236}">
                  <a16:creationId xmlns:a16="http://schemas.microsoft.com/office/drawing/2014/main" id="{62636465-3E98-D590-14DB-13675AF9A25E}"/>
                </a:ext>
              </a:extLst>
            </p:cNvPr>
            <p:cNvSpPr>
              <a:spLocks/>
            </p:cNvSpPr>
            <p:nvPr/>
          </p:nvSpPr>
          <p:spPr bwMode="auto">
            <a:xfrm>
              <a:off x="284772" y="519765"/>
              <a:ext cx="46179"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46">
              <a:extLst>
                <a:ext uri="{FF2B5EF4-FFF2-40B4-BE49-F238E27FC236}">
                  <a16:creationId xmlns:a16="http://schemas.microsoft.com/office/drawing/2014/main" id="{605BDC6C-3460-4679-2776-3D5BD8825AD9}"/>
                </a:ext>
              </a:extLst>
            </p:cNvPr>
            <p:cNvSpPr>
              <a:spLocks/>
            </p:cNvSpPr>
            <p:nvPr/>
          </p:nvSpPr>
          <p:spPr bwMode="auto">
            <a:xfrm>
              <a:off x="213405" y="591132"/>
              <a:ext cx="48278" cy="46179"/>
            </a:xfrm>
            <a:custGeom>
              <a:avLst/>
              <a:gdLst>
                <a:gd name="T0" fmla="*/ 194 w 1094"/>
                <a:gd name="T1" fmla="*/ 900 h 1094"/>
                <a:gd name="T2" fmla="*/ 194 w 1094"/>
                <a:gd name="T3" fmla="*/ 194 h 1094"/>
                <a:gd name="T4" fmla="*/ 900 w 1094"/>
                <a:gd name="T5" fmla="*/ 194 h 1094"/>
                <a:gd name="T6" fmla="*/ 900 w 1094"/>
                <a:gd name="T7" fmla="*/ 900 h 1094"/>
                <a:gd name="T8" fmla="*/ 194 w 1094"/>
                <a:gd name="T9" fmla="*/ 900 h 1094"/>
              </a:gdLst>
              <a:ahLst/>
              <a:cxnLst>
                <a:cxn ang="0">
                  <a:pos x="T0" y="T1"/>
                </a:cxn>
                <a:cxn ang="0">
                  <a:pos x="T2" y="T3"/>
                </a:cxn>
                <a:cxn ang="0">
                  <a:pos x="T4" y="T5"/>
                </a:cxn>
                <a:cxn ang="0">
                  <a:pos x="T6" y="T7"/>
                </a:cxn>
                <a:cxn ang="0">
                  <a:pos x="T8" y="T9"/>
                </a:cxn>
              </a:cxnLst>
              <a:rect l="0" t="0" r="r" b="b"/>
              <a:pathLst>
                <a:path w="1094" h="1094">
                  <a:moveTo>
                    <a:pt x="194" y="900"/>
                  </a:moveTo>
                  <a:cubicBezTo>
                    <a:pt x="0" y="705"/>
                    <a:pt x="0" y="389"/>
                    <a:pt x="194" y="194"/>
                  </a:cubicBezTo>
                  <a:cubicBezTo>
                    <a:pt x="389" y="0"/>
                    <a:pt x="705" y="0"/>
                    <a:pt x="900" y="194"/>
                  </a:cubicBezTo>
                  <a:cubicBezTo>
                    <a:pt x="1094" y="389"/>
                    <a:pt x="1094" y="705"/>
                    <a:pt x="900" y="900"/>
                  </a:cubicBezTo>
                  <a:cubicBezTo>
                    <a:pt x="705" y="1094"/>
                    <a:pt x="389" y="1094"/>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58">
              <a:extLst>
                <a:ext uri="{FF2B5EF4-FFF2-40B4-BE49-F238E27FC236}">
                  <a16:creationId xmlns:a16="http://schemas.microsoft.com/office/drawing/2014/main" id="{948EA8D0-4D7E-0FBE-86B0-D9B6009808D2}"/>
                </a:ext>
              </a:extLst>
            </p:cNvPr>
            <p:cNvSpPr>
              <a:spLocks/>
            </p:cNvSpPr>
            <p:nvPr/>
          </p:nvSpPr>
          <p:spPr bwMode="auto">
            <a:xfrm>
              <a:off x="723473" y="-36482"/>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59">
              <a:extLst>
                <a:ext uri="{FF2B5EF4-FFF2-40B4-BE49-F238E27FC236}">
                  <a16:creationId xmlns:a16="http://schemas.microsoft.com/office/drawing/2014/main" id="{ED895A97-5771-5401-F43F-B0621218826D}"/>
                </a:ext>
              </a:extLst>
            </p:cNvPr>
            <p:cNvSpPr>
              <a:spLocks/>
            </p:cNvSpPr>
            <p:nvPr/>
          </p:nvSpPr>
          <p:spPr bwMode="auto">
            <a:xfrm>
              <a:off x="652105" y="34885"/>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Oval 560">
              <a:extLst>
                <a:ext uri="{FF2B5EF4-FFF2-40B4-BE49-F238E27FC236}">
                  <a16:creationId xmlns:a16="http://schemas.microsoft.com/office/drawing/2014/main" id="{0D2BA557-747E-F051-347E-608A3F03FD69}"/>
                </a:ext>
              </a:extLst>
            </p:cNvPr>
            <p:cNvSpPr>
              <a:spLocks noChangeArrowheads="1"/>
            </p:cNvSpPr>
            <p:nvPr/>
          </p:nvSpPr>
          <p:spPr bwMode="auto">
            <a:xfrm>
              <a:off x="582837" y="108352"/>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5" name="Oval 561">
              <a:extLst>
                <a:ext uri="{FF2B5EF4-FFF2-40B4-BE49-F238E27FC236}">
                  <a16:creationId xmlns:a16="http://schemas.microsoft.com/office/drawing/2014/main" id="{2D18EEC6-DE38-814C-3A6B-45608BCC3F02}"/>
                </a:ext>
              </a:extLst>
            </p:cNvPr>
            <p:cNvSpPr>
              <a:spLocks noChangeArrowheads="1"/>
            </p:cNvSpPr>
            <p:nvPr/>
          </p:nvSpPr>
          <p:spPr bwMode="auto">
            <a:xfrm>
              <a:off x="511469" y="179719"/>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6" name="Freeform 562">
              <a:extLst>
                <a:ext uri="{FF2B5EF4-FFF2-40B4-BE49-F238E27FC236}">
                  <a16:creationId xmlns:a16="http://schemas.microsoft.com/office/drawing/2014/main" id="{2D005326-1FF4-CA80-9A97-98307A16D602}"/>
                </a:ext>
              </a:extLst>
            </p:cNvPr>
            <p:cNvSpPr>
              <a:spLocks/>
            </p:cNvSpPr>
            <p:nvPr/>
          </p:nvSpPr>
          <p:spPr bwMode="auto">
            <a:xfrm>
              <a:off x="440102" y="248988"/>
              <a:ext cx="46179" cy="46179"/>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563">
              <a:extLst>
                <a:ext uri="{FF2B5EF4-FFF2-40B4-BE49-F238E27FC236}">
                  <a16:creationId xmlns:a16="http://schemas.microsoft.com/office/drawing/2014/main" id="{4036BFB1-7C8E-AED7-C781-3936E0935D7B}"/>
                </a:ext>
              </a:extLst>
            </p:cNvPr>
            <p:cNvSpPr>
              <a:spLocks/>
            </p:cNvSpPr>
            <p:nvPr/>
          </p:nvSpPr>
          <p:spPr bwMode="auto">
            <a:xfrm>
              <a:off x="368734" y="318256"/>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8" name="Freeform 564">
              <a:extLst>
                <a:ext uri="{FF2B5EF4-FFF2-40B4-BE49-F238E27FC236}">
                  <a16:creationId xmlns:a16="http://schemas.microsoft.com/office/drawing/2014/main" id="{F78467D2-14FB-5862-F0B0-E37ECB3970F1}"/>
                </a:ext>
              </a:extLst>
            </p:cNvPr>
            <p:cNvSpPr>
              <a:spLocks/>
            </p:cNvSpPr>
            <p:nvPr/>
          </p:nvSpPr>
          <p:spPr bwMode="auto">
            <a:xfrm>
              <a:off x="297367" y="389624"/>
              <a:ext cx="48278" cy="48278"/>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9" name="Freeform 565">
              <a:extLst>
                <a:ext uri="{FF2B5EF4-FFF2-40B4-BE49-F238E27FC236}">
                  <a16:creationId xmlns:a16="http://schemas.microsoft.com/office/drawing/2014/main" id="{7423615B-382D-4FCF-5B8B-AF180F511EB9}"/>
                </a:ext>
              </a:extLst>
            </p:cNvPr>
            <p:cNvSpPr>
              <a:spLocks/>
            </p:cNvSpPr>
            <p:nvPr/>
          </p:nvSpPr>
          <p:spPr bwMode="auto">
            <a:xfrm>
              <a:off x="225999" y="46099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900" y="195"/>
                  </a:cubicBezTo>
                  <a:cubicBezTo>
                    <a:pt x="1094" y="390"/>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566">
              <a:extLst>
                <a:ext uri="{FF2B5EF4-FFF2-40B4-BE49-F238E27FC236}">
                  <a16:creationId xmlns:a16="http://schemas.microsoft.com/office/drawing/2014/main" id="{02F65D18-3136-4CE6-313A-D622AE91C711}"/>
                </a:ext>
              </a:extLst>
            </p:cNvPr>
            <p:cNvSpPr>
              <a:spLocks/>
            </p:cNvSpPr>
            <p:nvPr/>
          </p:nvSpPr>
          <p:spPr bwMode="auto">
            <a:xfrm>
              <a:off x="154631" y="532359"/>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89" y="0"/>
                    <a:pt x="705" y="0"/>
                    <a:pt x="900" y="195"/>
                  </a:cubicBezTo>
                  <a:cubicBezTo>
                    <a:pt x="1095" y="389"/>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1" name="Freeform 578">
              <a:extLst>
                <a:ext uri="{FF2B5EF4-FFF2-40B4-BE49-F238E27FC236}">
                  <a16:creationId xmlns:a16="http://schemas.microsoft.com/office/drawing/2014/main" id="{A61AF5BF-1901-96BC-6D90-F6190FD75551}"/>
                </a:ext>
              </a:extLst>
            </p:cNvPr>
            <p:cNvSpPr>
              <a:spLocks/>
            </p:cNvSpPr>
            <p:nvPr/>
          </p:nvSpPr>
          <p:spPr bwMode="auto">
            <a:xfrm>
              <a:off x="664700" y="-93157"/>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2" name="Freeform 579">
              <a:extLst>
                <a:ext uri="{FF2B5EF4-FFF2-40B4-BE49-F238E27FC236}">
                  <a16:creationId xmlns:a16="http://schemas.microsoft.com/office/drawing/2014/main" id="{34160623-06A3-437A-2D68-5F1E98C18E74}"/>
                </a:ext>
              </a:extLst>
            </p:cNvPr>
            <p:cNvSpPr>
              <a:spLocks/>
            </p:cNvSpPr>
            <p:nvPr/>
          </p:nvSpPr>
          <p:spPr bwMode="auto">
            <a:xfrm>
              <a:off x="593332" y="-23888"/>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3" name="Freeform 580">
              <a:extLst>
                <a:ext uri="{FF2B5EF4-FFF2-40B4-BE49-F238E27FC236}">
                  <a16:creationId xmlns:a16="http://schemas.microsoft.com/office/drawing/2014/main" id="{4EE8ADAE-0CDC-3BA2-C030-89E7E33F0DBD}"/>
                </a:ext>
              </a:extLst>
            </p:cNvPr>
            <p:cNvSpPr>
              <a:spLocks/>
            </p:cNvSpPr>
            <p:nvPr/>
          </p:nvSpPr>
          <p:spPr bwMode="auto">
            <a:xfrm>
              <a:off x="524064" y="47479"/>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4" name="Freeform 581">
              <a:extLst>
                <a:ext uri="{FF2B5EF4-FFF2-40B4-BE49-F238E27FC236}">
                  <a16:creationId xmlns:a16="http://schemas.microsoft.com/office/drawing/2014/main" id="{28C81187-7DDA-38A1-8E76-3C73A151E517}"/>
                </a:ext>
              </a:extLst>
            </p:cNvPr>
            <p:cNvSpPr>
              <a:spLocks/>
            </p:cNvSpPr>
            <p:nvPr/>
          </p:nvSpPr>
          <p:spPr bwMode="auto">
            <a:xfrm>
              <a:off x="452696" y="118847"/>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89"/>
                    <a:pt x="195" y="195"/>
                  </a:cubicBezTo>
                  <a:cubicBezTo>
                    <a:pt x="390" y="0"/>
                    <a:pt x="705" y="0"/>
                    <a:pt x="900" y="195"/>
                  </a:cubicBezTo>
                  <a:cubicBezTo>
                    <a:pt x="1095" y="389"/>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5" name="Freeform 582">
              <a:extLst>
                <a:ext uri="{FF2B5EF4-FFF2-40B4-BE49-F238E27FC236}">
                  <a16:creationId xmlns:a16="http://schemas.microsoft.com/office/drawing/2014/main" id="{FBCF3FF3-E39E-D81C-AC58-8A8E7A292E98}"/>
                </a:ext>
              </a:extLst>
            </p:cNvPr>
            <p:cNvSpPr>
              <a:spLocks/>
            </p:cNvSpPr>
            <p:nvPr/>
          </p:nvSpPr>
          <p:spPr bwMode="auto">
            <a:xfrm>
              <a:off x="381328" y="190214"/>
              <a:ext cx="48278" cy="48278"/>
            </a:xfrm>
            <a:custGeom>
              <a:avLst/>
              <a:gdLst>
                <a:gd name="T0" fmla="*/ 195 w 1095"/>
                <a:gd name="T1" fmla="*/ 900 h 1094"/>
                <a:gd name="T2" fmla="*/ 195 w 1095"/>
                <a:gd name="T3" fmla="*/ 195 h 1094"/>
                <a:gd name="T4" fmla="*/ 900 w 1095"/>
                <a:gd name="T5" fmla="*/ 195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5"/>
                  </a:cubicBezTo>
                  <a:cubicBezTo>
                    <a:pt x="390" y="0"/>
                    <a:pt x="706" y="0"/>
                    <a:pt x="900" y="195"/>
                  </a:cubicBezTo>
                  <a:cubicBezTo>
                    <a:pt x="1095" y="389"/>
                    <a:pt x="1095" y="705"/>
                    <a:pt x="900" y="900"/>
                  </a:cubicBezTo>
                  <a:cubicBezTo>
                    <a:pt x="706"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6" name="Oval 583">
              <a:extLst>
                <a:ext uri="{FF2B5EF4-FFF2-40B4-BE49-F238E27FC236}">
                  <a16:creationId xmlns:a16="http://schemas.microsoft.com/office/drawing/2014/main" id="{A998484E-3692-1A3D-D808-22F3B1999739}"/>
                </a:ext>
              </a:extLst>
            </p:cNvPr>
            <p:cNvSpPr>
              <a:spLocks noChangeArrowheads="1"/>
            </p:cNvSpPr>
            <p:nvPr/>
          </p:nvSpPr>
          <p:spPr bwMode="auto">
            <a:xfrm>
              <a:off x="312060" y="263681"/>
              <a:ext cx="44080"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7" name="Freeform 584">
              <a:extLst>
                <a:ext uri="{FF2B5EF4-FFF2-40B4-BE49-F238E27FC236}">
                  <a16:creationId xmlns:a16="http://schemas.microsoft.com/office/drawing/2014/main" id="{E0C67BE3-ED65-135F-2552-874645F07AA8}"/>
                </a:ext>
              </a:extLst>
            </p:cNvPr>
            <p:cNvSpPr>
              <a:spLocks/>
            </p:cNvSpPr>
            <p:nvPr/>
          </p:nvSpPr>
          <p:spPr bwMode="auto">
            <a:xfrm>
              <a:off x="238593" y="332950"/>
              <a:ext cx="48278" cy="46179"/>
            </a:xfrm>
            <a:custGeom>
              <a:avLst/>
              <a:gdLst>
                <a:gd name="T0" fmla="*/ 195 w 1094"/>
                <a:gd name="T1" fmla="*/ 900 h 1095"/>
                <a:gd name="T2" fmla="*/ 195 w 1094"/>
                <a:gd name="T3" fmla="*/ 195 h 1095"/>
                <a:gd name="T4" fmla="*/ 900 w 1094"/>
                <a:gd name="T5" fmla="*/ 195 h 1095"/>
                <a:gd name="T6" fmla="*/ 900 w 1094"/>
                <a:gd name="T7" fmla="*/ 900 h 1095"/>
                <a:gd name="T8" fmla="*/ 195 w 1094"/>
                <a:gd name="T9" fmla="*/ 900 h 1095"/>
              </a:gdLst>
              <a:ahLst/>
              <a:cxnLst>
                <a:cxn ang="0">
                  <a:pos x="T0" y="T1"/>
                </a:cxn>
                <a:cxn ang="0">
                  <a:pos x="T2" y="T3"/>
                </a:cxn>
                <a:cxn ang="0">
                  <a:pos x="T4" y="T5"/>
                </a:cxn>
                <a:cxn ang="0">
                  <a:pos x="T6" y="T7"/>
                </a:cxn>
                <a:cxn ang="0">
                  <a:pos x="T8" y="T9"/>
                </a:cxn>
              </a:cxnLst>
              <a:rect l="0" t="0" r="r" b="b"/>
              <a:pathLst>
                <a:path w="1094" h="1095">
                  <a:moveTo>
                    <a:pt x="195" y="900"/>
                  </a:moveTo>
                  <a:cubicBezTo>
                    <a:pt x="0" y="706"/>
                    <a:pt x="0" y="390"/>
                    <a:pt x="195" y="195"/>
                  </a:cubicBezTo>
                  <a:cubicBezTo>
                    <a:pt x="389" y="0"/>
                    <a:pt x="705" y="0"/>
                    <a:pt x="900" y="195"/>
                  </a:cubicBezTo>
                  <a:cubicBezTo>
                    <a:pt x="1094" y="390"/>
                    <a:pt x="1094" y="706"/>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8" name="Freeform 585">
              <a:extLst>
                <a:ext uri="{FF2B5EF4-FFF2-40B4-BE49-F238E27FC236}">
                  <a16:creationId xmlns:a16="http://schemas.microsoft.com/office/drawing/2014/main" id="{7DA30882-386B-72AB-B7B7-3D2C7A48B9D2}"/>
                </a:ext>
              </a:extLst>
            </p:cNvPr>
            <p:cNvSpPr>
              <a:spLocks/>
            </p:cNvSpPr>
            <p:nvPr/>
          </p:nvSpPr>
          <p:spPr bwMode="auto">
            <a:xfrm>
              <a:off x="167226" y="404317"/>
              <a:ext cx="48278" cy="46179"/>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89" y="0"/>
                    <a:pt x="705" y="0"/>
                    <a:pt x="900" y="195"/>
                  </a:cubicBezTo>
                  <a:cubicBezTo>
                    <a:pt x="1095" y="390"/>
                    <a:pt x="1095" y="705"/>
                    <a:pt x="900" y="900"/>
                  </a:cubicBezTo>
                  <a:cubicBezTo>
                    <a:pt x="705" y="1095"/>
                    <a:pt x="389"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9" name="Freeform 586">
              <a:extLst>
                <a:ext uri="{FF2B5EF4-FFF2-40B4-BE49-F238E27FC236}">
                  <a16:creationId xmlns:a16="http://schemas.microsoft.com/office/drawing/2014/main" id="{8EC38D66-40C9-3A96-2515-9E9A6C3C1EB7}"/>
                </a:ext>
              </a:extLst>
            </p:cNvPr>
            <p:cNvSpPr>
              <a:spLocks/>
            </p:cNvSpPr>
            <p:nvPr/>
          </p:nvSpPr>
          <p:spPr bwMode="auto">
            <a:xfrm>
              <a:off x="97957" y="473586"/>
              <a:ext cx="46179"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5"/>
                    <a:pt x="0" y="390"/>
                    <a:pt x="195" y="195"/>
                  </a:cubicBezTo>
                  <a:cubicBezTo>
                    <a:pt x="390" y="0"/>
                    <a:pt x="705" y="0"/>
                    <a:pt x="900" y="195"/>
                  </a:cubicBezTo>
                  <a:cubicBezTo>
                    <a:pt x="1095" y="390"/>
                    <a:pt x="1095" y="705"/>
                    <a:pt x="900" y="900"/>
                  </a:cubicBezTo>
                  <a:cubicBezTo>
                    <a:pt x="705"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0" name="Freeform 598">
              <a:extLst>
                <a:ext uri="{FF2B5EF4-FFF2-40B4-BE49-F238E27FC236}">
                  <a16:creationId xmlns:a16="http://schemas.microsoft.com/office/drawing/2014/main" id="{741430A8-636F-5884-0AAA-41A6A1B29FBC}"/>
                </a:ext>
              </a:extLst>
            </p:cNvPr>
            <p:cNvSpPr>
              <a:spLocks/>
            </p:cNvSpPr>
            <p:nvPr/>
          </p:nvSpPr>
          <p:spPr bwMode="auto">
            <a:xfrm>
              <a:off x="608025" y="-151930"/>
              <a:ext cx="48278" cy="48278"/>
            </a:xfrm>
            <a:custGeom>
              <a:avLst/>
              <a:gdLst>
                <a:gd name="T0" fmla="*/ 195 w 1095"/>
                <a:gd name="T1" fmla="*/ 900 h 1094"/>
                <a:gd name="T2" fmla="*/ 195 w 1095"/>
                <a:gd name="T3" fmla="*/ 194 h 1094"/>
                <a:gd name="T4" fmla="*/ 900 w 1095"/>
                <a:gd name="T5" fmla="*/ 194 h 1094"/>
                <a:gd name="T6" fmla="*/ 900 w 1095"/>
                <a:gd name="T7" fmla="*/ 900 h 1094"/>
                <a:gd name="T8" fmla="*/ 195 w 1095"/>
                <a:gd name="T9" fmla="*/ 900 h 1094"/>
              </a:gdLst>
              <a:ahLst/>
              <a:cxnLst>
                <a:cxn ang="0">
                  <a:pos x="T0" y="T1"/>
                </a:cxn>
                <a:cxn ang="0">
                  <a:pos x="T2" y="T3"/>
                </a:cxn>
                <a:cxn ang="0">
                  <a:pos x="T4" y="T5"/>
                </a:cxn>
                <a:cxn ang="0">
                  <a:pos x="T6" y="T7"/>
                </a:cxn>
                <a:cxn ang="0">
                  <a:pos x="T8" y="T9"/>
                </a:cxn>
              </a:cxnLst>
              <a:rect l="0" t="0" r="r" b="b"/>
              <a:pathLst>
                <a:path w="1095" h="1094">
                  <a:moveTo>
                    <a:pt x="195" y="900"/>
                  </a:moveTo>
                  <a:cubicBezTo>
                    <a:pt x="0" y="705"/>
                    <a:pt x="0" y="389"/>
                    <a:pt x="195" y="194"/>
                  </a:cubicBezTo>
                  <a:cubicBezTo>
                    <a:pt x="390" y="0"/>
                    <a:pt x="705" y="0"/>
                    <a:pt x="900" y="194"/>
                  </a:cubicBezTo>
                  <a:cubicBezTo>
                    <a:pt x="1095" y="389"/>
                    <a:pt x="1095" y="705"/>
                    <a:pt x="900" y="900"/>
                  </a:cubicBezTo>
                  <a:cubicBezTo>
                    <a:pt x="705" y="1094"/>
                    <a:pt x="390" y="1094"/>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1" name="Freeform 599">
              <a:extLst>
                <a:ext uri="{FF2B5EF4-FFF2-40B4-BE49-F238E27FC236}">
                  <a16:creationId xmlns:a16="http://schemas.microsoft.com/office/drawing/2014/main" id="{CD67CD63-DFBF-CED9-D718-937A3A8801BD}"/>
                </a:ext>
              </a:extLst>
            </p:cNvPr>
            <p:cNvSpPr>
              <a:spLocks/>
            </p:cNvSpPr>
            <p:nvPr/>
          </p:nvSpPr>
          <p:spPr bwMode="auto">
            <a:xfrm>
              <a:off x="536658" y="-80562"/>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2" name="Freeform 600">
              <a:extLst>
                <a:ext uri="{FF2B5EF4-FFF2-40B4-BE49-F238E27FC236}">
                  <a16:creationId xmlns:a16="http://schemas.microsoft.com/office/drawing/2014/main" id="{18BB1E91-26C7-1CDA-3BA0-157193C4A26C}"/>
                </a:ext>
              </a:extLst>
            </p:cNvPr>
            <p:cNvSpPr>
              <a:spLocks/>
            </p:cNvSpPr>
            <p:nvPr/>
          </p:nvSpPr>
          <p:spPr bwMode="auto">
            <a:xfrm>
              <a:off x="465290" y="-9195"/>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3" name="Freeform 601">
              <a:extLst>
                <a:ext uri="{FF2B5EF4-FFF2-40B4-BE49-F238E27FC236}">
                  <a16:creationId xmlns:a16="http://schemas.microsoft.com/office/drawing/2014/main" id="{E9AC36B6-D616-CEF9-65A7-C16FC90103A7}"/>
                </a:ext>
              </a:extLst>
            </p:cNvPr>
            <p:cNvSpPr>
              <a:spLocks/>
            </p:cNvSpPr>
            <p:nvPr/>
          </p:nvSpPr>
          <p:spPr bwMode="auto">
            <a:xfrm>
              <a:off x="393923" y="62173"/>
              <a:ext cx="48278" cy="46179"/>
            </a:xfrm>
            <a:custGeom>
              <a:avLst/>
              <a:gdLst>
                <a:gd name="T0" fmla="*/ 194 w 1094"/>
                <a:gd name="T1" fmla="*/ 900 h 1095"/>
                <a:gd name="T2" fmla="*/ 194 w 1094"/>
                <a:gd name="T3" fmla="*/ 195 h 1095"/>
                <a:gd name="T4" fmla="*/ 899 w 1094"/>
                <a:gd name="T5" fmla="*/ 195 h 1095"/>
                <a:gd name="T6" fmla="*/ 899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90"/>
                    <a:pt x="194" y="195"/>
                  </a:cubicBezTo>
                  <a:cubicBezTo>
                    <a:pt x="389" y="0"/>
                    <a:pt x="705" y="0"/>
                    <a:pt x="899" y="195"/>
                  </a:cubicBezTo>
                  <a:cubicBezTo>
                    <a:pt x="1094" y="390"/>
                    <a:pt x="1094" y="705"/>
                    <a:pt x="899"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4" name="Freeform 602">
              <a:extLst>
                <a:ext uri="{FF2B5EF4-FFF2-40B4-BE49-F238E27FC236}">
                  <a16:creationId xmlns:a16="http://schemas.microsoft.com/office/drawing/2014/main" id="{495DF37B-278C-6A8D-7772-FD21425F3E39}"/>
                </a:ext>
              </a:extLst>
            </p:cNvPr>
            <p:cNvSpPr>
              <a:spLocks/>
            </p:cNvSpPr>
            <p:nvPr/>
          </p:nvSpPr>
          <p:spPr bwMode="auto">
            <a:xfrm>
              <a:off x="322555" y="131441"/>
              <a:ext cx="48278" cy="48278"/>
            </a:xfrm>
            <a:custGeom>
              <a:avLst/>
              <a:gdLst>
                <a:gd name="T0" fmla="*/ 194 w 1094"/>
                <a:gd name="T1" fmla="*/ 900 h 1095"/>
                <a:gd name="T2" fmla="*/ 194 w 1094"/>
                <a:gd name="T3" fmla="*/ 195 h 1095"/>
                <a:gd name="T4" fmla="*/ 900 w 1094"/>
                <a:gd name="T5" fmla="*/ 195 h 1095"/>
                <a:gd name="T6" fmla="*/ 900 w 1094"/>
                <a:gd name="T7" fmla="*/ 900 h 1095"/>
                <a:gd name="T8" fmla="*/ 194 w 1094"/>
                <a:gd name="T9" fmla="*/ 900 h 1095"/>
              </a:gdLst>
              <a:ahLst/>
              <a:cxnLst>
                <a:cxn ang="0">
                  <a:pos x="T0" y="T1"/>
                </a:cxn>
                <a:cxn ang="0">
                  <a:pos x="T2" y="T3"/>
                </a:cxn>
                <a:cxn ang="0">
                  <a:pos x="T4" y="T5"/>
                </a:cxn>
                <a:cxn ang="0">
                  <a:pos x="T6" y="T7"/>
                </a:cxn>
                <a:cxn ang="0">
                  <a:pos x="T8" y="T9"/>
                </a:cxn>
              </a:cxnLst>
              <a:rect l="0" t="0" r="r" b="b"/>
              <a:pathLst>
                <a:path w="1094" h="1095">
                  <a:moveTo>
                    <a:pt x="194" y="900"/>
                  </a:moveTo>
                  <a:cubicBezTo>
                    <a:pt x="0" y="705"/>
                    <a:pt x="0" y="389"/>
                    <a:pt x="194" y="195"/>
                  </a:cubicBezTo>
                  <a:cubicBezTo>
                    <a:pt x="389" y="0"/>
                    <a:pt x="705" y="0"/>
                    <a:pt x="900" y="195"/>
                  </a:cubicBezTo>
                  <a:cubicBezTo>
                    <a:pt x="1094" y="389"/>
                    <a:pt x="1094" y="705"/>
                    <a:pt x="900" y="900"/>
                  </a:cubicBezTo>
                  <a:cubicBezTo>
                    <a:pt x="705" y="1095"/>
                    <a:pt x="389" y="1095"/>
                    <a:pt x="194"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5" name="Oval 603">
              <a:extLst>
                <a:ext uri="{FF2B5EF4-FFF2-40B4-BE49-F238E27FC236}">
                  <a16:creationId xmlns:a16="http://schemas.microsoft.com/office/drawing/2014/main" id="{30D158E5-50E3-B3A3-9295-0BD986DC8035}"/>
                </a:ext>
              </a:extLst>
            </p:cNvPr>
            <p:cNvSpPr>
              <a:spLocks noChangeArrowheads="1"/>
            </p:cNvSpPr>
            <p:nvPr/>
          </p:nvSpPr>
          <p:spPr bwMode="auto">
            <a:xfrm>
              <a:off x="255386" y="204908"/>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6" name="Oval 604">
              <a:extLst>
                <a:ext uri="{FF2B5EF4-FFF2-40B4-BE49-F238E27FC236}">
                  <a16:creationId xmlns:a16="http://schemas.microsoft.com/office/drawing/2014/main" id="{41406440-072E-0F8F-9FDB-DA56AFDAC4E6}"/>
                </a:ext>
              </a:extLst>
            </p:cNvPr>
            <p:cNvSpPr>
              <a:spLocks noChangeArrowheads="1"/>
            </p:cNvSpPr>
            <p:nvPr/>
          </p:nvSpPr>
          <p:spPr bwMode="auto">
            <a:xfrm>
              <a:off x="184018" y="276275"/>
              <a:ext cx="41981" cy="44080"/>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7" name="Freeform 605">
              <a:extLst>
                <a:ext uri="{FF2B5EF4-FFF2-40B4-BE49-F238E27FC236}">
                  <a16:creationId xmlns:a16="http://schemas.microsoft.com/office/drawing/2014/main" id="{1AB5AF0C-74BF-1ABC-4253-B6B6395CE67D}"/>
                </a:ext>
              </a:extLst>
            </p:cNvPr>
            <p:cNvSpPr>
              <a:spLocks/>
            </p:cNvSpPr>
            <p:nvPr/>
          </p:nvSpPr>
          <p:spPr bwMode="auto">
            <a:xfrm>
              <a:off x="110552" y="345544"/>
              <a:ext cx="48278" cy="48278"/>
            </a:xfrm>
            <a:custGeom>
              <a:avLst/>
              <a:gdLst>
                <a:gd name="T0" fmla="*/ 195 w 1095"/>
                <a:gd name="T1" fmla="*/ 899 h 1094"/>
                <a:gd name="T2" fmla="*/ 195 w 1095"/>
                <a:gd name="T3" fmla="*/ 194 h 1094"/>
                <a:gd name="T4" fmla="*/ 900 w 1095"/>
                <a:gd name="T5" fmla="*/ 194 h 1094"/>
                <a:gd name="T6" fmla="*/ 900 w 1095"/>
                <a:gd name="T7" fmla="*/ 899 h 1094"/>
                <a:gd name="T8" fmla="*/ 195 w 1095"/>
                <a:gd name="T9" fmla="*/ 899 h 1094"/>
              </a:gdLst>
              <a:ahLst/>
              <a:cxnLst>
                <a:cxn ang="0">
                  <a:pos x="T0" y="T1"/>
                </a:cxn>
                <a:cxn ang="0">
                  <a:pos x="T2" y="T3"/>
                </a:cxn>
                <a:cxn ang="0">
                  <a:pos x="T4" y="T5"/>
                </a:cxn>
                <a:cxn ang="0">
                  <a:pos x="T6" y="T7"/>
                </a:cxn>
                <a:cxn ang="0">
                  <a:pos x="T8" y="T9"/>
                </a:cxn>
              </a:cxnLst>
              <a:rect l="0" t="0" r="r" b="b"/>
              <a:pathLst>
                <a:path w="1095" h="1094">
                  <a:moveTo>
                    <a:pt x="195" y="899"/>
                  </a:moveTo>
                  <a:cubicBezTo>
                    <a:pt x="0" y="705"/>
                    <a:pt x="0" y="389"/>
                    <a:pt x="195" y="194"/>
                  </a:cubicBezTo>
                  <a:cubicBezTo>
                    <a:pt x="390" y="0"/>
                    <a:pt x="705" y="0"/>
                    <a:pt x="900" y="194"/>
                  </a:cubicBezTo>
                  <a:cubicBezTo>
                    <a:pt x="1095" y="389"/>
                    <a:pt x="1095" y="705"/>
                    <a:pt x="900" y="899"/>
                  </a:cubicBezTo>
                  <a:cubicBezTo>
                    <a:pt x="705" y="1094"/>
                    <a:pt x="390" y="1094"/>
                    <a:pt x="195" y="89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98" name="Freeform 606">
              <a:extLst>
                <a:ext uri="{FF2B5EF4-FFF2-40B4-BE49-F238E27FC236}">
                  <a16:creationId xmlns:a16="http://schemas.microsoft.com/office/drawing/2014/main" id="{3660DCDE-BD71-DA66-C226-2558CDE83C3E}"/>
                </a:ext>
              </a:extLst>
            </p:cNvPr>
            <p:cNvSpPr>
              <a:spLocks/>
            </p:cNvSpPr>
            <p:nvPr/>
          </p:nvSpPr>
          <p:spPr bwMode="auto">
            <a:xfrm>
              <a:off x="39184" y="416911"/>
              <a:ext cx="48278" cy="48278"/>
            </a:xfrm>
            <a:custGeom>
              <a:avLst/>
              <a:gdLst>
                <a:gd name="T0" fmla="*/ 195 w 1095"/>
                <a:gd name="T1" fmla="*/ 900 h 1095"/>
                <a:gd name="T2" fmla="*/ 195 w 1095"/>
                <a:gd name="T3" fmla="*/ 195 h 1095"/>
                <a:gd name="T4" fmla="*/ 900 w 1095"/>
                <a:gd name="T5" fmla="*/ 195 h 1095"/>
                <a:gd name="T6" fmla="*/ 900 w 1095"/>
                <a:gd name="T7" fmla="*/ 900 h 1095"/>
                <a:gd name="T8" fmla="*/ 195 w 1095"/>
                <a:gd name="T9" fmla="*/ 900 h 1095"/>
              </a:gdLst>
              <a:ahLst/>
              <a:cxnLst>
                <a:cxn ang="0">
                  <a:pos x="T0" y="T1"/>
                </a:cxn>
                <a:cxn ang="0">
                  <a:pos x="T2" y="T3"/>
                </a:cxn>
                <a:cxn ang="0">
                  <a:pos x="T4" y="T5"/>
                </a:cxn>
                <a:cxn ang="0">
                  <a:pos x="T6" y="T7"/>
                </a:cxn>
                <a:cxn ang="0">
                  <a:pos x="T8" y="T9"/>
                </a:cxn>
              </a:cxnLst>
              <a:rect l="0" t="0" r="r" b="b"/>
              <a:pathLst>
                <a:path w="1095" h="1095">
                  <a:moveTo>
                    <a:pt x="195" y="900"/>
                  </a:moveTo>
                  <a:cubicBezTo>
                    <a:pt x="0" y="706"/>
                    <a:pt x="0" y="390"/>
                    <a:pt x="195" y="195"/>
                  </a:cubicBezTo>
                  <a:cubicBezTo>
                    <a:pt x="390" y="0"/>
                    <a:pt x="706" y="0"/>
                    <a:pt x="900" y="195"/>
                  </a:cubicBezTo>
                  <a:cubicBezTo>
                    <a:pt x="1095" y="390"/>
                    <a:pt x="1095" y="706"/>
                    <a:pt x="900" y="900"/>
                  </a:cubicBezTo>
                  <a:cubicBezTo>
                    <a:pt x="706" y="1095"/>
                    <a:pt x="390" y="1095"/>
                    <a:pt x="195" y="9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grpSp>
      <p:pic>
        <p:nvPicPr>
          <p:cNvPr id="535" name="Picture 534">
            <a:extLst>
              <a:ext uri="{FF2B5EF4-FFF2-40B4-BE49-F238E27FC236}">
                <a16:creationId xmlns:a16="http://schemas.microsoft.com/office/drawing/2014/main" id="{A47B180D-0B59-51D6-3E0B-8262DB9B7293}"/>
              </a:ext>
            </a:extLst>
          </p:cNvPr>
          <p:cNvPicPr>
            <a:picLocks noChangeAspect="1"/>
          </p:cNvPicPr>
          <p:nvPr/>
        </p:nvPicPr>
        <p:blipFill>
          <a:blip r:embed="rId4"/>
          <a:stretch>
            <a:fillRect/>
          </a:stretch>
        </p:blipFill>
        <p:spPr>
          <a:xfrm>
            <a:off x="0" y="1255"/>
            <a:ext cx="9144000" cy="5140990"/>
          </a:xfrm>
          <a:prstGeom prst="rect">
            <a:avLst/>
          </a:prstGeom>
        </p:spPr>
      </p:pic>
      <p:pic>
        <p:nvPicPr>
          <p:cNvPr id="537" name="Picture 536">
            <a:extLst>
              <a:ext uri="{FF2B5EF4-FFF2-40B4-BE49-F238E27FC236}">
                <a16:creationId xmlns:a16="http://schemas.microsoft.com/office/drawing/2014/main" id="{F779E20C-5A31-1E62-14EE-829BDAEC0C95}"/>
              </a:ext>
            </a:extLst>
          </p:cNvPr>
          <p:cNvPicPr>
            <a:picLocks noChangeAspect="1"/>
          </p:cNvPicPr>
          <p:nvPr/>
        </p:nvPicPr>
        <p:blipFill>
          <a:blip r:embed="rId5"/>
          <a:stretch>
            <a:fillRect/>
          </a:stretch>
        </p:blipFill>
        <p:spPr>
          <a:xfrm>
            <a:off x="0" y="1255"/>
            <a:ext cx="9144000" cy="514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2" presetClass="entr" presetSubtype="9"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Workplan by Slidesgo">
  <a:themeElements>
    <a:clrScheme name="Elegant Workplan by Slidesgo">
      <a:dk1>
        <a:srgbClr val="1C343C"/>
      </a:dk1>
      <a:lt1>
        <a:srgbClr val="F0EBE4"/>
      </a:lt1>
      <a:dk2>
        <a:srgbClr val="4C6A78"/>
      </a:dk2>
      <a:lt2>
        <a:srgbClr val="A7B3B2"/>
      </a:lt2>
      <a:accent1>
        <a:srgbClr val="E0B4A4"/>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649</Words>
  <Application>Microsoft Office PowerPoint</Application>
  <PresentationFormat>On-screen Show (16:9)</PresentationFormat>
  <Paragraphs>63</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Arimo</vt:lpstr>
      <vt:lpstr>Anaheim</vt:lpstr>
      <vt:lpstr>Poppins ExtraBold</vt:lpstr>
      <vt:lpstr>Bebas Neue</vt:lpstr>
      <vt:lpstr>Times New Roman</vt:lpstr>
      <vt:lpstr>Arial</vt:lpstr>
      <vt:lpstr>Calibri</vt:lpstr>
      <vt:lpstr>Elegant Workplan by Slidesgo</vt:lpstr>
      <vt:lpstr>TravelPH</vt:lpstr>
      <vt:lpstr> TravelPH aimed to showcase the diverse and captivating tourist destinations scattered across the Philippines. This serves as a testament to the rich  to the rich cultural heritage and natural wonders that make the Philippines a top choice for travelers worldwide.</vt:lpstr>
      <vt:lpstr>Objectives: 1. Select 3 destinations for each categories representing variety of tourist attractions in the Philippines. 2. Develop informative descriptions and compelling visuals for each destinations. 3. Promote tourism in the Philippines by showcasing its natural beauty, cultural heritage, and urban attractions to a global audience.</vt:lpstr>
      <vt:lpstr>Scope: 1. Creation of a website with different html for beaches, mountains, cultural sites and urban attraction. 2. Inclusion of three handpicked destinations for each category, accompanied by high quality pictures. 3. Development of detailed descriptions and additional information for each destinationon separate html pages.  </vt:lpstr>
      <vt:lpstr>Delimitation: 1. Due to time and resource constraints, only four categories with three destinations each will be included in the website. 2. The website will feature static content for each destination, focusing descriptions, and images without interactive elements such as user reviews or booking functionality. 3. While user can click on destination images to access detailed descriptions, the website will not include advanced interactive features such as maps or virtual tour. 4. The project will focus primarily on frontend development, it wont feature backend functionality such as form submission or data storage.</vt:lpstr>
      <vt:lpstr>PowerPoint Presentation</vt:lpstr>
      <vt:lpstr>Table of contents</vt:lpstr>
      <vt:lpstr>Name of the section</vt:lpstr>
      <vt:lpstr>The slide title goes here!</vt:lpstr>
      <vt:lpstr>Two concepts</vt:lpstr>
      <vt:lpstr>Three columns</vt:lpstr>
      <vt:lpstr>To reinforce the concept, try using an image</vt:lpstr>
      <vt:lpstr>This is a map</vt:lpstr>
      <vt:lpstr>You can use this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Ruben Martin Sanchez</dc:creator>
  <cp:lastModifiedBy>Administrator</cp:lastModifiedBy>
  <cp:revision>12</cp:revision>
  <dcterms:created xsi:type="dcterms:W3CDTF">2021-10-12T08:06:43Z</dcterms:created>
  <dcterms:modified xsi:type="dcterms:W3CDTF">2024-05-04T06:13:32Z</dcterms:modified>
</cp:coreProperties>
</file>